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2.xml" ContentType="application/vnd.openxmlformats-officedocument.presentationml.tags+xml"/>
  <Override PartName="/ppt/tags/tag1.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79" r:id="rId2"/>
    <p:sldId id="280" r:id="rId3"/>
    <p:sldId id="281" r:id="rId4"/>
    <p:sldId id="282" r:id="rId5"/>
    <p:sldId id="284" r:id="rId6"/>
    <p:sldId id="285" r:id="rId7"/>
    <p:sldId id="287" r:id="rId8"/>
    <p:sldId id="288" r:id="rId9"/>
    <p:sldId id="278" r:id="rId10"/>
  </p:sldIdLst>
  <p:sldSz cx="9144000" cy="6858000" type="screen4x3"/>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3A9"/>
    <a:srgbClr val="277289"/>
    <a:srgbClr val="F1DE6B"/>
    <a:srgbClr val="D7B10F"/>
    <a:srgbClr val="CDB929"/>
    <a:srgbClr val="D6C232"/>
    <a:srgbClr val="C3B027"/>
    <a:srgbClr val="F0C40A"/>
    <a:srgbClr val="E8D45A"/>
    <a:srgbClr val="D6B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8743" autoAdjust="0"/>
  </p:normalViewPr>
  <p:slideViewPr>
    <p:cSldViewPr>
      <p:cViewPr varScale="1">
        <p:scale>
          <a:sx n="70" d="100"/>
          <a:sy n="70" d="100"/>
        </p:scale>
        <p:origin x="1204"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64B40B-58A8-4D91-B23B-CB3D68BEF565}" type="datetimeFigureOut">
              <a:rPr lang="en-US" smtClean="0"/>
              <a:t>5/27/2016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6CB3A6-7D4A-4E02-B44A-59EA82FE1069}" type="slidenum">
              <a:rPr lang="en-US" smtClean="0"/>
              <a:t>‹#›</a:t>
            </a:fld>
            <a:endParaRPr lang="en-US"/>
          </a:p>
        </p:txBody>
      </p:sp>
    </p:spTree>
    <p:extLst>
      <p:ext uri="{BB962C8B-B14F-4D97-AF65-F5344CB8AC3E}">
        <p14:creationId xmlns:p14="http://schemas.microsoft.com/office/powerpoint/2010/main" val="9987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9" name="Picture 2" descr="C:\Users\jrm\Desktop\tower.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100000" contrast="-57000"/>
                    </a14:imgEffect>
                  </a14:imgLayer>
                </a14:imgProps>
              </a:ext>
              <a:ext uri="{28A0092B-C50C-407E-A947-70E740481C1C}">
                <a14:useLocalDpi xmlns:a14="http://schemas.microsoft.com/office/drawing/2010/main" val="0"/>
              </a:ext>
            </a:extLst>
          </a:blip>
          <a:srcRect r="5813"/>
          <a:stretch/>
        </p:blipFill>
        <p:spPr bwMode="auto">
          <a:xfrm>
            <a:off x="2175009" y="-76200"/>
            <a:ext cx="6968991" cy="637709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2718" y="0"/>
            <a:ext cx="2286000" cy="6857999"/>
          </a:xfrm>
          <a:prstGeom prst="rect">
            <a:avLst/>
          </a:prstGeom>
          <a:solidFill>
            <a:srgbClr val="1983A9"/>
          </a:solidFill>
          <a:ln>
            <a:solidFill>
              <a:srgbClr val="277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Input 6"/>
          <p:cNvSpPr/>
          <p:nvPr/>
        </p:nvSpPr>
        <p:spPr>
          <a:xfrm>
            <a:off x="-12718" y="5486400"/>
            <a:ext cx="9156718" cy="138278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534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5340 h 10000"/>
              <a:gd name="connsiteX0" fmla="*/ 0 w 10000"/>
              <a:gd name="connsiteY0" fmla="*/ 5340 h 10000"/>
              <a:gd name="connsiteX1" fmla="*/ 3025 w 10000"/>
              <a:gd name="connsiteY1" fmla="*/ 4059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5340 h 10000"/>
              <a:gd name="connsiteX0" fmla="*/ 0 w 10000"/>
              <a:gd name="connsiteY0" fmla="*/ 5340 h 10000"/>
              <a:gd name="connsiteX1" fmla="*/ 3025 w 10000"/>
              <a:gd name="connsiteY1" fmla="*/ 4059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5340 h 10000"/>
              <a:gd name="connsiteX0" fmla="*/ 0 w 10000"/>
              <a:gd name="connsiteY0" fmla="*/ 5340 h 10000"/>
              <a:gd name="connsiteX1" fmla="*/ 3015 w 10000"/>
              <a:gd name="connsiteY1" fmla="*/ 4313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5340 h 10000"/>
              <a:gd name="connsiteX0" fmla="*/ 0 w 10000"/>
              <a:gd name="connsiteY0" fmla="*/ 5340 h 10000"/>
              <a:gd name="connsiteX1" fmla="*/ 3015 w 10000"/>
              <a:gd name="connsiteY1" fmla="*/ 4313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5340 h 10000"/>
              <a:gd name="connsiteX0" fmla="*/ 0 w 10000"/>
              <a:gd name="connsiteY0" fmla="*/ 5340 h 10000"/>
              <a:gd name="connsiteX1" fmla="*/ 3015 w 10000"/>
              <a:gd name="connsiteY1" fmla="*/ 4313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5340 h 10000"/>
              <a:gd name="connsiteX0" fmla="*/ 0 w 10000"/>
              <a:gd name="connsiteY0" fmla="*/ 6187 h 10000"/>
              <a:gd name="connsiteX1" fmla="*/ 3015 w 10000"/>
              <a:gd name="connsiteY1" fmla="*/ 4313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6187 h 10000"/>
              <a:gd name="connsiteX0" fmla="*/ 0 w 10000"/>
              <a:gd name="connsiteY0" fmla="*/ 6187 h 10000"/>
              <a:gd name="connsiteX1" fmla="*/ 3033 w 10000"/>
              <a:gd name="connsiteY1" fmla="*/ 4482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6187 h 10000"/>
              <a:gd name="connsiteX0" fmla="*/ 0 w 10000"/>
              <a:gd name="connsiteY0" fmla="*/ 6187 h 10000"/>
              <a:gd name="connsiteX1" fmla="*/ 3061 w 10000"/>
              <a:gd name="connsiteY1" fmla="*/ 4736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6187 h 10000"/>
              <a:gd name="connsiteX0" fmla="*/ 0 w 10000"/>
              <a:gd name="connsiteY0" fmla="*/ 6187 h 10000"/>
              <a:gd name="connsiteX1" fmla="*/ 2960 w 10000"/>
              <a:gd name="connsiteY1" fmla="*/ 5032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6187 h 10000"/>
              <a:gd name="connsiteX0" fmla="*/ 0 w 10000"/>
              <a:gd name="connsiteY0" fmla="*/ 6187 h 10000"/>
              <a:gd name="connsiteX1" fmla="*/ 2960 w 10000"/>
              <a:gd name="connsiteY1" fmla="*/ 5286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6187 h 10000"/>
              <a:gd name="connsiteX0" fmla="*/ 0 w 10009"/>
              <a:gd name="connsiteY0" fmla="*/ 5139 h 8952"/>
              <a:gd name="connsiteX1" fmla="*/ 2960 w 10009"/>
              <a:gd name="connsiteY1" fmla="*/ 4238 h 8952"/>
              <a:gd name="connsiteX2" fmla="*/ 10009 w 10009"/>
              <a:gd name="connsiteY2" fmla="*/ 0 h 8952"/>
              <a:gd name="connsiteX3" fmla="*/ 10000 w 10009"/>
              <a:gd name="connsiteY3" fmla="*/ 8952 h 8952"/>
              <a:gd name="connsiteX4" fmla="*/ 0 w 10009"/>
              <a:gd name="connsiteY4" fmla="*/ 8952 h 8952"/>
              <a:gd name="connsiteX5" fmla="*/ 0 w 10009"/>
              <a:gd name="connsiteY5" fmla="*/ 5139 h 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9" h="8952">
                <a:moveTo>
                  <a:pt x="0" y="5139"/>
                </a:moveTo>
                <a:cubicBezTo>
                  <a:pt x="1017" y="4925"/>
                  <a:pt x="1952" y="4778"/>
                  <a:pt x="2960" y="4238"/>
                </a:cubicBezTo>
                <a:cubicBezTo>
                  <a:pt x="5354" y="3181"/>
                  <a:pt x="7684" y="1353"/>
                  <a:pt x="10009" y="0"/>
                </a:cubicBezTo>
                <a:lnTo>
                  <a:pt x="10000" y="8952"/>
                </a:lnTo>
                <a:lnTo>
                  <a:pt x="0" y="8952"/>
                </a:lnTo>
                <a:lnTo>
                  <a:pt x="0" y="5139"/>
                </a:lnTo>
                <a:close/>
              </a:path>
            </a:pathLst>
          </a:custGeom>
          <a:gradFill flip="none" rotWithShape="1">
            <a:gsLst>
              <a:gs pos="7000">
                <a:srgbClr val="E6DCAC"/>
              </a:gs>
              <a:gs pos="51000">
                <a:srgbClr val="E6D78A"/>
              </a:gs>
              <a:gs pos="100000">
                <a:srgbClr val="C7AC4C"/>
              </a:gs>
              <a:gs pos="100000">
                <a:srgbClr val="E6D78A"/>
              </a:gs>
              <a:gs pos="100000">
                <a:srgbClr val="C7AC4C"/>
              </a:gs>
              <a:gs pos="100000">
                <a:srgbClr val="E6DCAC"/>
              </a:gs>
            </a:gsLst>
            <a:path path="shape">
              <a:fillToRect l="50000" t="50000" r="50000" b="50000"/>
            </a:path>
            <a:tileRect/>
          </a:gra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1737573"/>
            <a:ext cx="5943600" cy="1374775"/>
          </a:xfrm>
        </p:spPr>
        <p:txBody>
          <a:bodyPr>
            <a:normAutofit/>
          </a:bodyPr>
          <a:lstStyle>
            <a:lvl1pPr algn="l">
              <a:lnSpc>
                <a:spcPct val="80000"/>
              </a:lnSpc>
              <a:defRPr sz="5000">
                <a:latin typeface="Eurostile"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743200" y="3276600"/>
            <a:ext cx="5990439" cy="914400"/>
          </a:xfrm>
        </p:spPr>
        <p:txBody>
          <a:bodyPr>
            <a:normAutofit/>
          </a:bodyPr>
          <a:lstStyle>
            <a:lvl1pPr marL="0" indent="0" algn="l">
              <a:lnSpc>
                <a:spcPct val="80000"/>
              </a:lnSpc>
              <a:buNone/>
              <a:defRPr sz="2800">
                <a:solidFill>
                  <a:schemeClr val="tx1">
                    <a:lumMod val="50000"/>
                    <a:lumOff val="50000"/>
                  </a:schemeClr>
                </a:solidFill>
                <a:latin typeface="Eurostil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52401"/>
            <a:ext cx="1828800" cy="1065320"/>
          </a:xfrm>
          <a:prstGeom prst="rect">
            <a:avLst/>
          </a:prstGeom>
        </p:spPr>
      </p:pic>
      <p:sp>
        <p:nvSpPr>
          <p:cNvPr id="10" name="TextBox 9"/>
          <p:cNvSpPr txBox="1"/>
          <p:nvPr/>
        </p:nvSpPr>
        <p:spPr>
          <a:xfrm>
            <a:off x="3810000" y="228599"/>
            <a:ext cx="5181600" cy="307777"/>
          </a:xfrm>
          <a:prstGeom prst="rect">
            <a:avLst/>
          </a:prstGeom>
          <a:noFill/>
        </p:spPr>
        <p:txBody>
          <a:bodyPr wrap="square" rtlCol="0" anchor="ctr" anchorCtr="0">
            <a:spAutoFit/>
          </a:bodyPr>
          <a:lstStyle/>
          <a:p>
            <a:pPr algn="r"/>
            <a:r>
              <a:rPr lang="en-US" sz="1400" b="1" spc="200" baseline="0" dirty="0" smtClean="0">
                <a:solidFill>
                  <a:srgbClr val="1983A9"/>
                </a:solidFill>
                <a:effectLst/>
                <a:latin typeface="Eurostile" pitchFamily="34" charset="0"/>
                <a:cs typeface="Arial" pitchFamily="34" charset="0"/>
              </a:rPr>
              <a:t>CLARITY</a:t>
            </a:r>
            <a:r>
              <a:rPr lang="en-US" sz="1400" b="1" spc="200" baseline="0" dirty="0" smtClean="0">
                <a:solidFill>
                  <a:srgbClr val="1983A9"/>
                </a:solidFill>
                <a:latin typeface="Eurostile" pitchFamily="34" charset="0"/>
                <a:cs typeface="Arial" pitchFamily="34" charset="0"/>
              </a:rPr>
              <a:t> </a:t>
            </a:r>
            <a:r>
              <a:rPr lang="en-US" sz="1400" b="1" spc="200" baseline="0" dirty="0" smtClean="0">
                <a:solidFill>
                  <a:srgbClr val="F5D759"/>
                </a:solidFill>
                <a:effectLst>
                  <a:outerShdw blurRad="38100" dist="38100" dir="2700000" algn="tl">
                    <a:srgbClr val="000000">
                      <a:alpha val="43137"/>
                    </a:srgbClr>
                  </a:outerShdw>
                </a:effectLst>
                <a:latin typeface="Eurostile" pitchFamily="34" charset="0"/>
                <a:cs typeface="Arial"/>
              </a:rPr>
              <a:t>▪</a:t>
            </a:r>
            <a:r>
              <a:rPr lang="en-US" sz="1400" b="1" spc="200" baseline="0" dirty="0" smtClean="0">
                <a:solidFill>
                  <a:schemeClr val="accent1">
                    <a:lumMod val="20000"/>
                    <a:lumOff val="80000"/>
                  </a:schemeClr>
                </a:solidFill>
                <a:effectLst>
                  <a:outerShdw blurRad="38100" dist="38100" dir="2700000" algn="tl">
                    <a:srgbClr val="000000">
                      <a:alpha val="43137"/>
                    </a:srgbClr>
                  </a:outerShdw>
                </a:effectLst>
                <a:latin typeface="Eurostile" pitchFamily="34" charset="0"/>
                <a:cs typeface="Arial" pitchFamily="34" charset="0"/>
              </a:rPr>
              <a:t> </a:t>
            </a:r>
            <a:r>
              <a:rPr lang="en-US" sz="1400" b="1" spc="200" baseline="0" dirty="0" smtClean="0">
                <a:solidFill>
                  <a:srgbClr val="1983A9"/>
                </a:solidFill>
                <a:effectLst/>
                <a:latin typeface="Eurostile" pitchFamily="34" charset="0"/>
                <a:cs typeface="Arial" pitchFamily="34" charset="0"/>
              </a:rPr>
              <a:t>ASSURANCE</a:t>
            </a:r>
            <a:r>
              <a:rPr lang="en-US" sz="1400" b="1" spc="200" baseline="0" dirty="0" smtClean="0">
                <a:solidFill>
                  <a:srgbClr val="1983A9"/>
                </a:solidFill>
                <a:latin typeface="Eurostile" pitchFamily="34" charset="0"/>
                <a:cs typeface="Arial" pitchFamily="34" charset="0"/>
              </a:rPr>
              <a:t> </a:t>
            </a:r>
            <a:r>
              <a:rPr lang="en-US" sz="1400" b="1" spc="200" baseline="0" dirty="0" smtClean="0">
                <a:solidFill>
                  <a:srgbClr val="F5D759"/>
                </a:solidFill>
                <a:effectLst>
                  <a:outerShdw blurRad="38100" dist="38100" dir="2700000" algn="tl">
                    <a:srgbClr val="000000">
                      <a:alpha val="43137"/>
                    </a:srgbClr>
                  </a:outerShdw>
                </a:effectLst>
                <a:latin typeface="Eurostile" pitchFamily="34" charset="0"/>
                <a:cs typeface="Arial"/>
              </a:rPr>
              <a:t>▪</a:t>
            </a:r>
            <a:r>
              <a:rPr lang="en-US" sz="1400" b="1" spc="200" baseline="0" dirty="0" smtClean="0">
                <a:solidFill>
                  <a:schemeClr val="accent1">
                    <a:lumMod val="20000"/>
                    <a:lumOff val="80000"/>
                  </a:schemeClr>
                </a:solidFill>
                <a:latin typeface="Eurostile" pitchFamily="34" charset="0"/>
                <a:cs typeface="Arial" pitchFamily="34" charset="0"/>
              </a:rPr>
              <a:t> </a:t>
            </a:r>
            <a:r>
              <a:rPr lang="en-US" sz="1400" b="1" spc="200" baseline="0" dirty="0" smtClean="0">
                <a:solidFill>
                  <a:srgbClr val="1983A9"/>
                </a:solidFill>
                <a:effectLst/>
                <a:latin typeface="Eurostile" pitchFamily="34" charset="0"/>
                <a:cs typeface="Arial" pitchFamily="34" charset="0"/>
              </a:rPr>
              <a:t>RESULTS</a:t>
            </a:r>
            <a:endParaRPr lang="en-US" sz="1400" b="1" spc="200" baseline="0" dirty="0">
              <a:solidFill>
                <a:srgbClr val="1983A9"/>
              </a:solidFill>
              <a:effectLst/>
              <a:latin typeface="Eurostile" pitchFamily="34" charset="0"/>
              <a:cs typeface="Arial" pitchFamily="34" charset="0"/>
            </a:endParaRPr>
          </a:p>
        </p:txBody>
      </p:sp>
      <p:sp>
        <p:nvSpPr>
          <p:cNvPr id="11" name="TextBox 10"/>
          <p:cNvSpPr txBox="1"/>
          <p:nvPr/>
        </p:nvSpPr>
        <p:spPr>
          <a:xfrm>
            <a:off x="242047" y="1082180"/>
            <a:ext cx="1981200" cy="555217"/>
          </a:xfrm>
          <a:prstGeom prst="rect">
            <a:avLst/>
          </a:prstGeom>
          <a:noFill/>
        </p:spPr>
        <p:txBody>
          <a:bodyPr wrap="square" lIns="0" tIns="0" rIns="0" bIns="0" rtlCol="0">
            <a:spAutoFit/>
          </a:bodyPr>
          <a:lstStyle/>
          <a:p>
            <a:pPr>
              <a:lnSpc>
                <a:spcPct val="75000"/>
              </a:lnSpc>
            </a:pPr>
            <a:r>
              <a:rPr lang="en-US" sz="1600" b="1" kern="1000" spc="200" baseline="0" dirty="0" smtClean="0">
                <a:solidFill>
                  <a:srgbClr val="FCFDFE"/>
                </a:solidFill>
                <a:latin typeface="Eurostile" pitchFamily="34" charset="0"/>
              </a:rPr>
              <a:t>MIDWEST</a:t>
            </a:r>
          </a:p>
          <a:p>
            <a:pPr>
              <a:lnSpc>
                <a:spcPct val="75000"/>
              </a:lnSpc>
            </a:pPr>
            <a:r>
              <a:rPr lang="en-US" sz="1600" b="1" kern="1000" spc="200" baseline="0" dirty="0" smtClean="0">
                <a:solidFill>
                  <a:srgbClr val="FCFDFE"/>
                </a:solidFill>
                <a:latin typeface="Eurostile" pitchFamily="34" charset="0"/>
              </a:rPr>
              <a:t>RELIABILITY</a:t>
            </a:r>
          </a:p>
          <a:p>
            <a:pPr>
              <a:lnSpc>
                <a:spcPct val="75000"/>
              </a:lnSpc>
            </a:pPr>
            <a:r>
              <a:rPr lang="en-US" sz="1600" b="1" kern="1000" spc="200" baseline="0" dirty="0" smtClean="0">
                <a:solidFill>
                  <a:srgbClr val="FCFDFE"/>
                </a:solidFill>
                <a:latin typeface="Eurostile" pitchFamily="34" charset="0"/>
              </a:rPr>
              <a:t>ORGANIZATION</a:t>
            </a:r>
            <a:endParaRPr lang="en-US" sz="1600" b="1" kern="1000" spc="200" baseline="0" dirty="0">
              <a:solidFill>
                <a:srgbClr val="FCFDFE"/>
              </a:solidFill>
              <a:latin typeface="Eurostile" pitchFamily="34" charset="0"/>
            </a:endParaRPr>
          </a:p>
        </p:txBody>
      </p:sp>
      <p:sp>
        <p:nvSpPr>
          <p:cNvPr id="13" name="Rectangle 12"/>
          <p:cNvSpPr/>
          <p:nvPr/>
        </p:nvSpPr>
        <p:spPr>
          <a:xfrm>
            <a:off x="4114800" y="6119379"/>
            <a:ext cx="4876800" cy="590931"/>
          </a:xfrm>
          <a:prstGeom prst="rect">
            <a:avLst/>
          </a:prstGeom>
        </p:spPr>
        <p:txBody>
          <a:bodyPr wrap="square">
            <a:spAutoFit/>
          </a:bodyPr>
          <a:lstStyle/>
          <a:p>
            <a:pPr algn="r">
              <a:lnSpc>
                <a:spcPct val="90000"/>
              </a:lnSpc>
            </a:pPr>
            <a:r>
              <a:rPr lang="en-US" sz="1800" b="1" i="0" spc="0" dirty="0" smtClean="0">
                <a:solidFill>
                  <a:srgbClr val="277289"/>
                </a:solidFill>
                <a:latin typeface="Eurostile" pitchFamily="34" charset="0"/>
              </a:rPr>
              <a:t>Improving RELIABILITY and mitigating RISKS</a:t>
            </a:r>
            <a:r>
              <a:rPr lang="en-US" sz="1800" b="1" i="0" spc="0" baseline="0" dirty="0" smtClean="0">
                <a:solidFill>
                  <a:srgbClr val="277289"/>
                </a:solidFill>
                <a:latin typeface="Eurostile" pitchFamily="34" charset="0"/>
              </a:rPr>
              <a:t> </a:t>
            </a:r>
            <a:r>
              <a:rPr lang="en-US" sz="1800" b="1" i="0" spc="0" dirty="0" smtClean="0">
                <a:solidFill>
                  <a:srgbClr val="277289"/>
                </a:solidFill>
                <a:latin typeface="Eurostile" pitchFamily="34" charset="0"/>
              </a:rPr>
              <a:t>to the Bulk Power</a:t>
            </a:r>
            <a:r>
              <a:rPr lang="en-US" sz="1800" b="1" i="0" spc="0" baseline="0" dirty="0" smtClean="0">
                <a:solidFill>
                  <a:srgbClr val="277289"/>
                </a:solidFill>
                <a:latin typeface="Eurostile" pitchFamily="34" charset="0"/>
              </a:rPr>
              <a:t> System</a:t>
            </a:r>
            <a:endParaRPr lang="en-US" sz="1800" b="1" i="0" spc="0" dirty="0">
              <a:solidFill>
                <a:srgbClr val="277289"/>
              </a:solidFill>
              <a:latin typeface="Eurostile" pitchFamily="34" charset="0"/>
            </a:endParaRPr>
          </a:p>
        </p:txBody>
      </p:sp>
    </p:spTree>
    <p:extLst>
      <p:ext uri="{BB962C8B-B14F-4D97-AF65-F5344CB8AC3E}">
        <p14:creationId xmlns:p14="http://schemas.microsoft.com/office/powerpoint/2010/main" val="1789648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4F1B1C-1D18-44E1-8CBE-EF5EE5F0D8EF}" type="datetime1">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4FD69-BB62-4F27-92B2-DC7E1B76E6F8}" type="slidenum">
              <a:rPr lang="en-US" smtClean="0"/>
              <a:t>‹#›</a:t>
            </a:fld>
            <a:endParaRPr lang="en-US"/>
          </a:p>
        </p:txBody>
      </p:sp>
    </p:spTree>
    <p:extLst>
      <p:ext uri="{BB962C8B-B14F-4D97-AF65-F5344CB8AC3E}">
        <p14:creationId xmlns:p14="http://schemas.microsoft.com/office/powerpoint/2010/main" val="1817559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4B05A6-3952-4036-BB01-9BED60DF9E5D}" type="datetime1">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4FD69-BB62-4F27-92B2-DC7E1B76E6F8}" type="slidenum">
              <a:rPr lang="en-US" smtClean="0"/>
              <a:t>‹#›</a:t>
            </a:fld>
            <a:endParaRPr lang="en-US"/>
          </a:p>
        </p:txBody>
      </p:sp>
    </p:spTree>
    <p:extLst>
      <p:ext uri="{BB962C8B-B14F-4D97-AF65-F5344CB8AC3E}">
        <p14:creationId xmlns:p14="http://schemas.microsoft.com/office/powerpoint/2010/main" val="1384866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7" name="Flowchart: Manual Input 6"/>
          <p:cNvSpPr/>
          <p:nvPr/>
        </p:nvSpPr>
        <p:spPr>
          <a:xfrm>
            <a:off x="1398" y="5486400"/>
            <a:ext cx="9148484" cy="12954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534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5340 h 10000"/>
              <a:gd name="connsiteX0" fmla="*/ 0 w 10000"/>
              <a:gd name="connsiteY0" fmla="*/ 5340 h 10000"/>
              <a:gd name="connsiteX1" fmla="*/ 3025 w 10000"/>
              <a:gd name="connsiteY1" fmla="*/ 4059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5340 h 10000"/>
              <a:gd name="connsiteX0" fmla="*/ 0 w 10000"/>
              <a:gd name="connsiteY0" fmla="*/ 5340 h 10000"/>
              <a:gd name="connsiteX1" fmla="*/ 3025 w 10000"/>
              <a:gd name="connsiteY1" fmla="*/ 4059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5340 h 10000"/>
              <a:gd name="connsiteX0" fmla="*/ 0 w 10000"/>
              <a:gd name="connsiteY0" fmla="*/ 5340 h 10000"/>
              <a:gd name="connsiteX1" fmla="*/ 3015 w 10000"/>
              <a:gd name="connsiteY1" fmla="*/ 4313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5340 h 10000"/>
              <a:gd name="connsiteX0" fmla="*/ 0 w 10000"/>
              <a:gd name="connsiteY0" fmla="*/ 5340 h 10000"/>
              <a:gd name="connsiteX1" fmla="*/ 3015 w 10000"/>
              <a:gd name="connsiteY1" fmla="*/ 4313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5340 h 10000"/>
              <a:gd name="connsiteX0" fmla="*/ 0 w 10000"/>
              <a:gd name="connsiteY0" fmla="*/ 5340 h 10000"/>
              <a:gd name="connsiteX1" fmla="*/ 3015 w 10000"/>
              <a:gd name="connsiteY1" fmla="*/ 4313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53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5340"/>
                </a:moveTo>
                <a:cubicBezTo>
                  <a:pt x="1017" y="5126"/>
                  <a:pt x="2007" y="4853"/>
                  <a:pt x="3015" y="4313"/>
                </a:cubicBezTo>
                <a:cubicBezTo>
                  <a:pt x="5409" y="3256"/>
                  <a:pt x="7675" y="1353"/>
                  <a:pt x="10000" y="0"/>
                </a:cubicBezTo>
                <a:lnTo>
                  <a:pt x="10000" y="10000"/>
                </a:lnTo>
                <a:lnTo>
                  <a:pt x="0" y="10000"/>
                </a:lnTo>
                <a:lnTo>
                  <a:pt x="0" y="5340"/>
                </a:lnTo>
                <a:close/>
              </a:path>
            </a:pathLst>
          </a:custGeom>
          <a:solidFill>
            <a:srgbClr val="E5C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Input 6"/>
          <p:cNvSpPr/>
          <p:nvPr/>
        </p:nvSpPr>
        <p:spPr>
          <a:xfrm rot="10800000">
            <a:off x="1398" y="137641"/>
            <a:ext cx="9148484" cy="198120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534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5340 h 10000"/>
              <a:gd name="connsiteX0" fmla="*/ 0 w 10000"/>
              <a:gd name="connsiteY0" fmla="*/ 5340 h 10000"/>
              <a:gd name="connsiteX1" fmla="*/ 3025 w 10000"/>
              <a:gd name="connsiteY1" fmla="*/ 4059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5340 h 10000"/>
              <a:gd name="connsiteX0" fmla="*/ 0 w 10000"/>
              <a:gd name="connsiteY0" fmla="*/ 5340 h 10000"/>
              <a:gd name="connsiteX1" fmla="*/ 3025 w 10000"/>
              <a:gd name="connsiteY1" fmla="*/ 4059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5340 h 10000"/>
              <a:gd name="connsiteX0" fmla="*/ 0 w 10000"/>
              <a:gd name="connsiteY0" fmla="*/ 5340 h 10000"/>
              <a:gd name="connsiteX1" fmla="*/ 3015 w 10000"/>
              <a:gd name="connsiteY1" fmla="*/ 4313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5340 h 10000"/>
              <a:gd name="connsiteX0" fmla="*/ 0 w 10000"/>
              <a:gd name="connsiteY0" fmla="*/ 5340 h 10000"/>
              <a:gd name="connsiteX1" fmla="*/ 3015 w 10000"/>
              <a:gd name="connsiteY1" fmla="*/ 4313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5340 h 10000"/>
              <a:gd name="connsiteX0" fmla="*/ 0 w 10000"/>
              <a:gd name="connsiteY0" fmla="*/ 5340 h 10000"/>
              <a:gd name="connsiteX1" fmla="*/ 3015 w 10000"/>
              <a:gd name="connsiteY1" fmla="*/ 4313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53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5340"/>
                </a:moveTo>
                <a:cubicBezTo>
                  <a:pt x="1017" y="5126"/>
                  <a:pt x="2007" y="4853"/>
                  <a:pt x="3015" y="4313"/>
                </a:cubicBezTo>
                <a:cubicBezTo>
                  <a:pt x="5409" y="3256"/>
                  <a:pt x="7675" y="1353"/>
                  <a:pt x="10000" y="0"/>
                </a:cubicBezTo>
                <a:lnTo>
                  <a:pt x="10000" y="10000"/>
                </a:lnTo>
                <a:lnTo>
                  <a:pt x="0" y="10000"/>
                </a:lnTo>
                <a:lnTo>
                  <a:pt x="0" y="5340"/>
                </a:lnTo>
                <a:close/>
              </a:path>
            </a:pathLst>
          </a:custGeom>
          <a:solidFill>
            <a:srgbClr val="E5C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jrm\Desktop\tower.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100000" contrast="-57000"/>
                    </a14:imgEffect>
                  </a14:imgLayer>
                </a14:imgProps>
              </a:ext>
              <a:ext uri="{28A0092B-C50C-407E-A947-70E740481C1C}">
                <a14:useLocalDpi xmlns:a14="http://schemas.microsoft.com/office/drawing/2010/main" val="0"/>
              </a:ext>
            </a:extLst>
          </a:blip>
          <a:srcRect r="5813"/>
          <a:stretch/>
        </p:blipFill>
        <p:spPr bwMode="auto">
          <a:xfrm>
            <a:off x="2138783" y="914400"/>
            <a:ext cx="7011099" cy="5386496"/>
          </a:xfrm>
          <a:prstGeom prst="rect">
            <a:avLst/>
          </a:prstGeom>
          <a:noFill/>
          <a:extLst>
            <a:ext uri="{909E8E84-426E-40DD-AFC4-6F175D3DCCD1}">
              <a14:hiddenFill xmlns:a14="http://schemas.microsoft.com/office/drawing/2010/main">
                <a:solidFill>
                  <a:srgbClr val="FFFFFF"/>
                </a:solidFill>
              </a14:hiddenFill>
            </a:ext>
          </a:extLst>
        </p:spPr>
      </p:pic>
      <p:sp>
        <p:nvSpPr>
          <p:cNvPr id="16" name="Flowchart: Manual Input 6"/>
          <p:cNvSpPr/>
          <p:nvPr/>
        </p:nvSpPr>
        <p:spPr>
          <a:xfrm>
            <a:off x="-4484" y="5562600"/>
            <a:ext cx="9148484" cy="12954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534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5340 h 10000"/>
              <a:gd name="connsiteX0" fmla="*/ 0 w 10000"/>
              <a:gd name="connsiteY0" fmla="*/ 5340 h 10000"/>
              <a:gd name="connsiteX1" fmla="*/ 3025 w 10000"/>
              <a:gd name="connsiteY1" fmla="*/ 4059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5340 h 10000"/>
              <a:gd name="connsiteX0" fmla="*/ 0 w 10000"/>
              <a:gd name="connsiteY0" fmla="*/ 5340 h 10000"/>
              <a:gd name="connsiteX1" fmla="*/ 3025 w 10000"/>
              <a:gd name="connsiteY1" fmla="*/ 4059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5340 h 10000"/>
              <a:gd name="connsiteX0" fmla="*/ 0 w 10000"/>
              <a:gd name="connsiteY0" fmla="*/ 5340 h 10000"/>
              <a:gd name="connsiteX1" fmla="*/ 3015 w 10000"/>
              <a:gd name="connsiteY1" fmla="*/ 4313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5340 h 10000"/>
              <a:gd name="connsiteX0" fmla="*/ 0 w 10000"/>
              <a:gd name="connsiteY0" fmla="*/ 5340 h 10000"/>
              <a:gd name="connsiteX1" fmla="*/ 3015 w 10000"/>
              <a:gd name="connsiteY1" fmla="*/ 4313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5340 h 10000"/>
              <a:gd name="connsiteX0" fmla="*/ 0 w 10000"/>
              <a:gd name="connsiteY0" fmla="*/ 5340 h 10000"/>
              <a:gd name="connsiteX1" fmla="*/ 3015 w 10000"/>
              <a:gd name="connsiteY1" fmla="*/ 4313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53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5340"/>
                </a:moveTo>
                <a:cubicBezTo>
                  <a:pt x="1017" y="5126"/>
                  <a:pt x="2007" y="4853"/>
                  <a:pt x="3015" y="4313"/>
                </a:cubicBezTo>
                <a:cubicBezTo>
                  <a:pt x="5409" y="3256"/>
                  <a:pt x="7675" y="1353"/>
                  <a:pt x="10000" y="0"/>
                </a:cubicBezTo>
                <a:lnTo>
                  <a:pt x="10000" y="10000"/>
                </a:lnTo>
                <a:lnTo>
                  <a:pt x="0" y="10000"/>
                </a:lnTo>
                <a:lnTo>
                  <a:pt x="0" y="5340"/>
                </a:lnTo>
                <a:close/>
              </a:path>
            </a:pathLst>
          </a:custGeom>
          <a:solidFill>
            <a:srgbClr val="0C7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374775"/>
          </a:xfrm>
        </p:spPr>
        <p:txBody>
          <a:bodyPr/>
          <a:lstStyle>
            <a:lvl1pPr>
              <a:defRPr>
                <a:latin typeface="Eurostile"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3842" y="3505200"/>
            <a:ext cx="6400800" cy="914400"/>
          </a:xfrm>
        </p:spPr>
        <p:txBody>
          <a:bodyPr/>
          <a:lstStyle>
            <a:lvl1pPr marL="0" indent="0" algn="ctr">
              <a:buNone/>
              <a:defRPr>
                <a:solidFill>
                  <a:schemeClr val="tx1">
                    <a:tint val="75000"/>
                  </a:schemeClr>
                </a:solidFill>
                <a:latin typeface="Eurostil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914400" cy="425450"/>
          </a:xfrm>
        </p:spPr>
        <p:txBody>
          <a:bodyPr/>
          <a:lstStyle>
            <a:lvl1pPr>
              <a:defRPr>
                <a:solidFill>
                  <a:srgbClr val="93DBFB"/>
                </a:solidFill>
              </a:defRPr>
            </a:lvl1pPr>
          </a:lstStyle>
          <a:p>
            <a:fld id="{BF5BED46-A7FF-4C97-A93E-D8D1329D5C92}" type="datetime1">
              <a:rPr lang="en-US" smtClean="0"/>
              <a:t>5/27/2016</a:t>
            </a:fld>
            <a:endParaRPr lang="en-US" dirty="0"/>
          </a:p>
        </p:txBody>
      </p:sp>
      <p:sp>
        <p:nvSpPr>
          <p:cNvPr id="5" name="Footer Placeholder 4"/>
          <p:cNvSpPr>
            <a:spLocks noGrp="1"/>
          </p:cNvSpPr>
          <p:nvPr>
            <p:ph type="ftr" sz="quarter" idx="11"/>
          </p:nvPr>
        </p:nvSpPr>
        <p:spPr>
          <a:xfrm>
            <a:off x="3121956" y="6300896"/>
            <a:ext cx="3507443" cy="478027"/>
          </a:xfrm>
        </p:spPr>
        <p:txBody>
          <a:bodyPr/>
          <a:lstStyle>
            <a:lvl1pPr algn="l">
              <a:defRPr>
                <a:solidFill>
                  <a:srgbClr val="93DBFB"/>
                </a:solidFill>
              </a:defRPr>
            </a:lvl1pPr>
          </a:lstStyle>
          <a:p>
            <a:endParaRPr lang="en-US" dirty="0"/>
          </a:p>
        </p:txBody>
      </p:sp>
      <p:sp>
        <p:nvSpPr>
          <p:cNvPr id="6" name="Slide Number Placeholder 5"/>
          <p:cNvSpPr>
            <a:spLocks noGrp="1"/>
          </p:cNvSpPr>
          <p:nvPr>
            <p:ph type="sldNum" sz="quarter" idx="12"/>
          </p:nvPr>
        </p:nvSpPr>
        <p:spPr>
          <a:xfrm>
            <a:off x="1651747" y="6300896"/>
            <a:ext cx="1143000" cy="480904"/>
          </a:xfrm>
        </p:spPr>
        <p:txBody>
          <a:bodyPr/>
          <a:lstStyle>
            <a:lvl1pPr algn="ctr">
              <a:defRPr>
                <a:solidFill>
                  <a:srgbClr val="93DBFB"/>
                </a:solidFill>
              </a:defRPr>
            </a:lvl1pPr>
          </a:lstStyle>
          <a:p>
            <a:fld id="{D214FD69-BB62-4F27-92B2-DC7E1B76E6F8}" type="slidenum">
              <a:rPr lang="en-US" smtClean="0"/>
              <a:pPr/>
              <a:t>‹#›</a:t>
            </a:fld>
            <a:endParaRPr lang="en-US" dirty="0"/>
          </a:p>
        </p:txBody>
      </p:sp>
      <p:sp>
        <p:nvSpPr>
          <p:cNvPr id="7" name="Flowchart: Manual Input 6"/>
          <p:cNvSpPr/>
          <p:nvPr/>
        </p:nvSpPr>
        <p:spPr>
          <a:xfrm rot="10800000">
            <a:off x="-4484" y="-2"/>
            <a:ext cx="9148484" cy="198120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534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5340 h 10000"/>
              <a:gd name="connsiteX0" fmla="*/ 0 w 10000"/>
              <a:gd name="connsiteY0" fmla="*/ 5340 h 10000"/>
              <a:gd name="connsiteX1" fmla="*/ 3025 w 10000"/>
              <a:gd name="connsiteY1" fmla="*/ 4059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5340 h 10000"/>
              <a:gd name="connsiteX0" fmla="*/ 0 w 10000"/>
              <a:gd name="connsiteY0" fmla="*/ 5340 h 10000"/>
              <a:gd name="connsiteX1" fmla="*/ 3025 w 10000"/>
              <a:gd name="connsiteY1" fmla="*/ 4059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5340 h 10000"/>
              <a:gd name="connsiteX0" fmla="*/ 0 w 10000"/>
              <a:gd name="connsiteY0" fmla="*/ 5340 h 10000"/>
              <a:gd name="connsiteX1" fmla="*/ 3015 w 10000"/>
              <a:gd name="connsiteY1" fmla="*/ 4313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5340 h 10000"/>
              <a:gd name="connsiteX0" fmla="*/ 0 w 10000"/>
              <a:gd name="connsiteY0" fmla="*/ 5340 h 10000"/>
              <a:gd name="connsiteX1" fmla="*/ 3015 w 10000"/>
              <a:gd name="connsiteY1" fmla="*/ 4313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5340 h 10000"/>
              <a:gd name="connsiteX0" fmla="*/ 0 w 10000"/>
              <a:gd name="connsiteY0" fmla="*/ 5340 h 10000"/>
              <a:gd name="connsiteX1" fmla="*/ 3015 w 10000"/>
              <a:gd name="connsiteY1" fmla="*/ 4313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53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5340"/>
                </a:moveTo>
                <a:cubicBezTo>
                  <a:pt x="1017" y="5126"/>
                  <a:pt x="2007" y="4853"/>
                  <a:pt x="3015" y="4313"/>
                </a:cubicBezTo>
                <a:cubicBezTo>
                  <a:pt x="5409" y="3256"/>
                  <a:pt x="7675" y="1353"/>
                  <a:pt x="10000" y="0"/>
                </a:cubicBezTo>
                <a:lnTo>
                  <a:pt x="10000" y="10000"/>
                </a:lnTo>
                <a:lnTo>
                  <a:pt x="0" y="10000"/>
                </a:lnTo>
                <a:lnTo>
                  <a:pt x="0" y="5340"/>
                </a:lnTo>
                <a:close/>
              </a:path>
            </a:pathLst>
          </a:custGeom>
          <a:solidFill>
            <a:srgbClr val="0C7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52401"/>
            <a:ext cx="1828800" cy="1065320"/>
          </a:xfrm>
          <a:prstGeom prst="rect">
            <a:avLst/>
          </a:prstGeom>
        </p:spPr>
      </p:pic>
      <p:sp>
        <p:nvSpPr>
          <p:cNvPr id="10" name="TextBox 9"/>
          <p:cNvSpPr txBox="1"/>
          <p:nvPr/>
        </p:nvSpPr>
        <p:spPr>
          <a:xfrm>
            <a:off x="3810000" y="182433"/>
            <a:ext cx="5181600" cy="400110"/>
          </a:xfrm>
          <a:prstGeom prst="rect">
            <a:avLst/>
          </a:prstGeom>
          <a:noFill/>
        </p:spPr>
        <p:txBody>
          <a:bodyPr wrap="square" rtlCol="0" anchor="ctr" anchorCtr="0">
            <a:spAutoFit/>
          </a:bodyPr>
          <a:lstStyle/>
          <a:p>
            <a:pPr algn="r"/>
            <a:r>
              <a:rPr lang="en-US" sz="1800" b="1" spc="250" dirty="0" smtClean="0">
                <a:solidFill>
                  <a:srgbClr val="E5CB2F"/>
                </a:solidFill>
                <a:effectLst>
                  <a:outerShdw blurRad="38100" dist="38100" dir="2700000" algn="tl">
                    <a:srgbClr val="000000">
                      <a:alpha val="43137"/>
                    </a:srgbClr>
                  </a:outerShdw>
                </a:effectLst>
                <a:latin typeface="Eurostile" pitchFamily="34" charset="0"/>
                <a:cs typeface="Arial" pitchFamily="34" charset="0"/>
              </a:rPr>
              <a:t>CLARITY</a:t>
            </a:r>
            <a:r>
              <a:rPr lang="en-US" sz="1600" spc="250" baseline="0" dirty="0" smtClean="0">
                <a:solidFill>
                  <a:schemeClr val="accent1">
                    <a:lumMod val="20000"/>
                    <a:lumOff val="80000"/>
                  </a:schemeClr>
                </a:solidFill>
                <a:latin typeface="Eurostile" pitchFamily="34" charset="0"/>
                <a:cs typeface="Arial" pitchFamily="34" charset="0"/>
              </a:rPr>
              <a:t>  </a:t>
            </a:r>
            <a:r>
              <a:rPr lang="en-US" sz="2000" spc="250" baseline="0" dirty="0" smtClean="0">
                <a:solidFill>
                  <a:srgbClr val="93DBFB"/>
                </a:solidFill>
                <a:latin typeface="Eurostile" pitchFamily="34" charset="0"/>
                <a:cs typeface="Arial"/>
              </a:rPr>
              <a:t>▪</a:t>
            </a:r>
            <a:r>
              <a:rPr lang="en-US" sz="1600" spc="250" baseline="0" dirty="0" smtClean="0">
                <a:solidFill>
                  <a:srgbClr val="93DBFB"/>
                </a:solidFill>
                <a:latin typeface="Eurostile" pitchFamily="34" charset="0"/>
                <a:cs typeface="Arial" pitchFamily="34" charset="0"/>
              </a:rPr>
              <a:t> </a:t>
            </a:r>
            <a:r>
              <a:rPr lang="en-US" sz="1600" spc="250" baseline="0" dirty="0" smtClean="0">
                <a:solidFill>
                  <a:schemeClr val="accent1">
                    <a:lumMod val="20000"/>
                    <a:lumOff val="80000"/>
                  </a:schemeClr>
                </a:solidFill>
                <a:latin typeface="Eurostile" pitchFamily="34" charset="0"/>
                <a:cs typeface="Arial" pitchFamily="34" charset="0"/>
              </a:rPr>
              <a:t> </a:t>
            </a:r>
            <a:r>
              <a:rPr lang="en-US" sz="1800" spc="250" baseline="0" dirty="0" smtClean="0">
                <a:solidFill>
                  <a:srgbClr val="E5CB2F"/>
                </a:solidFill>
                <a:effectLst>
                  <a:outerShdw blurRad="38100" dist="38100" dir="2700000" algn="tl">
                    <a:srgbClr val="000000">
                      <a:alpha val="43137"/>
                    </a:srgbClr>
                  </a:outerShdw>
                </a:effectLst>
                <a:latin typeface="Eurostile" pitchFamily="34" charset="0"/>
                <a:cs typeface="Arial" pitchFamily="34" charset="0"/>
              </a:rPr>
              <a:t>ASSURANCE</a:t>
            </a:r>
            <a:r>
              <a:rPr lang="en-US" sz="1600" spc="250" baseline="0" dirty="0" smtClean="0">
                <a:solidFill>
                  <a:schemeClr val="accent1">
                    <a:lumMod val="20000"/>
                    <a:lumOff val="80000"/>
                  </a:schemeClr>
                </a:solidFill>
                <a:latin typeface="Eurostile" pitchFamily="34" charset="0"/>
                <a:cs typeface="Arial" pitchFamily="34" charset="0"/>
              </a:rPr>
              <a:t>  </a:t>
            </a:r>
            <a:r>
              <a:rPr lang="en-US" sz="2000" spc="250" baseline="0" dirty="0" smtClean="0">
                <a:solidFill>
                  <a:srgbClr val="93DBFB"/>
                </a:solidFill>
                <a:latin typeface="Eurostile" pitchFamily="34" charset="0"/>
                <a:cs typeface="Arial"/>
              </a:rPr>
              <a:t>▪</a:t>
            </a:r>
            <a:r>
              <a:rPr lang="en-US" sz="2000" spc="250" baseline="0" dirty="0" smtClean="0">
                <a:solidFill>
                  <a:schemeClr val="accent1">
                    <a:lumMod val="20000"/>
                    <a:lumOff val="80000"/>
                  </a:schemeClr>
                </a:solidFill>
                <a:latin typeface="Eurostile" pitchFamily="34" charset="0"/>
                <a:cs typeface="Arial" pitchFamily="34" charset="0"/>
              </a:rPr>
              <a:t> </a:t>
            </a:r>
            <a:r>
              <a:rPr lang="en-US" sz="1600" spc="250" baseline="0" dirty="0" smtClean="0">
                <a:solidFill>
                  <a:schemeClr val="accent1">
                    <a:lumMod val="20000"/>
                    <a:lumOff val="80000"/>
                  </a:schemeClr>
                </a:solidFill>
                <a:latin typeface="Eurostile" pitchFamily="34" charset="0"/>
                <a:cs typeface="Arial" pitchFamily="34" charset="0"/>
              </a:rPr>
              <a:t> </a:t>
            </a:r>
            <a:r>
              <a:rPr lang="en-US" sz="1800" spc="250" baseline="0" dirty="0" smtClean="0">
                <a:solidFill>
                  <a:srgbClr val="E5CB2F"/>
                </a:solidFill>
                <a:effectLst>
                  <a:outerShdw blurRad="38100" dist="38100" dir="2700000" algn="tl">
                    <a:srgbClr val="000000">
                      <a:alpha val="43137"/>
                    </a:srgbClr>
                  </a:outerShdw>
                </a:effectLst>
                <a:latin typeface="Eurostile" pitchFamily="34" charset="0"/>
                <a:cs typeface="Arial" pitchFamily="34" charset="0"/>
              </a:rPr>
              <a:t>RESULTS</a:t>
            </a:r>
            <a:endParaRPr lang="en-US" sz="1800" spc="250" dirty="0">
              <a:solidFill>
                <a:srgbClr val="E5CB2F"/>
              </a:solidFill>
              <a:effectLst>
                <a:outerShdw blurRad="38100" dist="38100" dir="2700000" algn="tl">
                  <a:srgbClr val="000000">
                    <a:alpha val="43137"/>
                  </a:srgbClr>
                </a:outerShdw>
              </a:effectLst>
              <a:latin typeface="Eurostile" pitchFamily="34" charset="0"/>
              <a:cs typeface="Arial" pitchFamily="34" charset="0"/>
            </a:endParaRPr>
          </a:p>
        </p:txBody>
      </p:sp>
      <p:sp>
        <p:nvSpPr>
          <p:cNvPr id="11" name="TextBox 10"/>
          <p:cNvSpPr txBox="1"/>
          <p:nvPr/>
        </p:nvSpPr>
        <p:spPr>
          <a:xfrm>
            <a:off x="242047" y="1064780"/>
            <a:ext cx="1981200" cy="521361"/>
          </a:xfrm>
          <a:prstGeom prst="rect">
            <a:avLst/>
          </a:prstGeom>
          <a:noFill/>
        </p:spPr>
        <p:txBody>
          <a:bodyPr wrap="square" lIns="0" tIns="0" rIns="0" bIns="0" rtlCol="0">
            <a:spAutoFit/>
          </a:bodyPr>
          <a:lstStyle/>
          <a:p>
            <a:pPr>
              <a:lnSpc>
                <a:spcPct val="70000"/>
              </a:lnSpc>
            </a:pPr>
            <a:r>
              <a:rPr lang="en-US" sz="1600" b="1" kern="1000" spc="200" baseline="0" dirty="0" smtClean="0">
                <a:solidFill>
                  <a:schemeClr val="bg1"/>
                </a:solidFill>
                <a:effectLst>
                  <a:outerShdw blurRad="38100" dist="38100" dir="2700000" algn="tl">
                    <a:srgbClr val="000000">
                      <a:alpha val="43137"/>
                    </a:srgbClr>
                  </a:outerShdw>
                </a:effectLst>
                <a:latin typeface="Eurostile" pitchFamily="34" charset="0"/>
              </a:rPr>
              <a:t>MIDWEST</a:t>
            </a:r>
          </a:p>
          <a:p>
            <a:pPr>
              <a:lnSpc>
                <a:spcPct val="70000"/>
              </a:lnSpc>
            </a:pPr>
            <a:r>
              <a:rPr lang="en-US" sz="1600" b="1" kern="1000" spc="200" baseline="0" dirty="0" smtClean="0">
                <a:solidFill>
                  <a:schemeClr val="bg1"/>
                </a:solidFill>
                <a:effectLst>
                  <a:outerShdw blurRad="38100" dist="38100" dir="2700000" algn="tl">
                    <a:srgbClr val="000000">
                      <a:alpha val="43137"/>
                    </a:srgbClr>
                  </a:outerShdw>
                </a:effectLst>
                <a:latin typeface="Eurostile" pitchFamily="34" charset="0"/>
              </a:rPr>
              <a:t>RELIABILITY</a:t>
            </a:r>
          </a:p>
          <a:p>
            <a:pPr>
              <a:lnSpc>
                <a:spcPct val="70000"/>
              </a:lnSpc>
            </a:pPr>
            <a:r>
              <a:rPr lang="en-US" sz="1600" b="1" kern="1000" spc="200" baseline="0" dirty="0" smtClean="0">
                <a:solidFill>
                  <a:schemeClr val="bg1"/>
                </a:solidFill>
                <a:effectLst>
                  <a:outerShdw blurRad="38100" dist="38100" dir="2700000" algn="tl">
                    <a:srgbClr val="000000">
                      <a:alpha val="43137"/>
                    </a:srgbClr>
                  </a:outerShdw>
                </a:effectLst>
                <a:latin typeface="Eurostile" pitchFamily="34" charset="0"/>
              </a:rPr>
              <a:t>ORGANIZATION</a:t>
            </a:r>
            <a:endParaRPr lang="en-US" sz="1600" b="1" kern="1000" spc="200" baseline="0" dirty="0">
              <a:solidFill>
                <a:schemeClr val="bg1"/>
              </a:solidFill>
              <a:effectLst>
                <a:outerShdw blurRad="38100" dist="38100" dir="2700000" algn="tl">
                  <a:srgbClr val="000000">
                    <a:alpha val="43137"/>
                  </a:srgbClr>
                </a:outerShdw>
              </a:effectLst>
              <a:latin typeface="Eurostile" pitchFamily="34" charset="0"/>
            </a:endParaRPr>
          </a:p>
        </p:txBody>
      </p:sp>
      <p:sp>
        <p:nvSpPr>
          <p:cNvPr id="13" name="Rectangle 12"/>
          <p:cNvSpPr/>
          <p:nvPr/>
        </p:nvSpPr>
        <p:spPr>
          <a:xfrm>
            <a:off x="3974284" y="6096000"/>
            <a:ext cx="5017316" cy="535531"/>
          </a:xfrm>
          <a:prstGeom prst="rect">
            <a:avLst/>
          </a:prstGeom>
        </p:spPr>
        <p:txBody>
          <a:bodyPr wrap="square">
            <a:spAutoFit/>
          </a:bodyPr>
          <a:lstStyle/>
          <a:p>
            <a:pPr algn="r">
              <a:lnSpc>
                <a:spcPct val="90000"/>
              </a:lnSpc>
            </a:pPr>
            <a:r>
              <a:rPr lang="en-US" sz="1600" b="1" i="0" spc="0" dirty="0" smtClean="0">
                <a:solidFill>
                  <a:srgbClr val="E5CB2F"/>
                </a:solidFill>
                <a:effectLst>
                  <a:outerShdw blurRad="38100" dist="38100" dir="2700000" algn="tl">
                    <a:srgbClr val="000000">
                      <a:alpha val="43137"/>
                    </a:srgbClr>
                  </a:outerShdw>
                </a:effectLst>
                <a:latin typeface="AvantGarde" pitchFamily="34" charset="0"/>
              </a:rPr>
              <a:t>Improving RELIABILITY and mitigating RISKS</a:t>
            </a:r>
            <a:r>
              <a:rPr lang="en-US" sz="1600" b="1" i="0" spc="0" baseline="0" dirty="0" smtClean="0">
                <a:solidFill>
                  <a:srgbClr val="E5CB2F"/>
                </a:solidFill>
                <a:effectLst>
                  <a:outerShdw blurRad="38100" dist="38100" dir="2700000" algn="tl">
                    <a:srgbClr val="000000">
                      <a:alpha val="43137"/>
                    </a:srgbClr>
                  </a:outerShdw>
                </a:effectLst>
                <a:latin typeface="AvantGarde" pitchFamily="34" charset="0"/>
              </a:rPr>
              <a:t> </a:t>
            </a:r>
            <a:r>
              <a:rPr lang="en-US" sz="1600" b="1" i="0" spc="0" dirty="0" smtClean="0">
                <a:solidFill>
                  <a:srgbClr val="E5CB2F"/>
                </a:solidFill>
                <a:effectLst>
                  <a:outerShdw blurRad="38100" dist="38100" dir="2700000" algn="tl">
                    <a:srgbClr val="000000">
                      <a:alpha val="43137"/>
                    </a:srgbClr>
                  </a:outerShdw>
                </a:effectLst>
                <a:latin typeface="AvantGarde" pitchFamily="34" charset="0"/>
              </a:rPr>
              <a:t>to the Bulk Power</a:t>
            </a:r>
            <a:r>
              <a:rPr lang="en-US" sz="1600" b="1" i="0" spc="0" baseline="0" dirty="0" smtClean="0">
                <a:solidFill>
                  <a:srgbClr val="E5CB2F"/>
                </a:solidFill>
                <a:effectLst>
                  <a:outerShdw blurRad="38100" dist="38100" dir="2700000" algn="tl">
                    <a:srgbClr val="000000">
                      <a:alpha val="43137"/>
                    </a:srgbClr>
                  </a:outerShdw>
                </a:effectLst>
                <a:latin typeface="AvantGarde" pitchFamily="34" charset="0"/>
              </a:rPr>
              <a:t> System</a:t>
            </a:r>
            <a:endParaRPr lang="en-US" sz="1600" b="1" i="0" spc="0" dirty="0">
              <a:solidFill>
                <a:srgbClr val="E5CB2F"/>
              </a:solidFill>
              <a:effectLst>
                <a:outerShdw blurRad="38100" dist="38100" dir="2700000" algn="tl">
                  <a:srgbClr val="000000">
                    <a:alpha val="43137"/>
                  </a:srgbClr>
                </a:outerShdw>
              </a:effectLst>
              <a:latin typeface="AvantGarde" pitchFamily="34" charset="0"/>
            </a:endParaRPr>
          </a:p>
        </p:txBody>
      </p:sp>
      <p:sp>
        <p:nvSpPr>
          <p:cNvPr id="14" name="Text Placeholder 13"/>
          <p:cNvSpPr>
            <a:spLocks noGrp="1"/>
          </p:cNvSpPr>
          <p:nvPr>
            <p:ph type="body" sz="quarter" idx="13" hasCustomPrompt="1"/>
          </p:nvPr>
        </p:nvSpPr>
        <p:spPr>
          <a:xfrm>
            <a:off x="1447800" y="4876800"/>
            <a:ext cx="6324600" cy="685800"/>
          </a:xfrm>
        </p:spPr>
        <p:txBody>
          <a:bodyPr/>
          <a:lstStyle>
            <a:lvl1pPr marL="0" indent="0" algn="ctr">
              <a:buNone/>
              <a:defRPr/>
            </a:lvl1pPr>
            <a:lvl5pPr marL="1828800" indent="0" algn="ctr" defTabSz="58738">
              <a:buNone/>
              <a:defRPr/>
            </a:lvl5pPr>
          </a:lstStyle>
          <a:p>
            <a:pPr>
              <a:spcBef>
                <a:spcPts val="0"/>
              </a:spcBef>
            </a:pPr>
            <a:r>
              <a:rPr lang="en-US" sz="1800" b="1" dirty="0" smtClean="0">
                <a:solidFill>
                  <a:schemeClr val="tx1">
                    <a:lumMod val="75000"/>
                    <a:lumOff val="25000"/>
                  </a:schemeClr>
                </a:solidFill>
              </a:rPr>
              <a:t>Author</a:t>
            </a:r>
          </a:p>
          <a:p>
            <a:pPr>
              <a:spcBef>
                <a:spcPts val="0"/>
              </a:spcBef>
            </a:pPr>
            <a:r>
              <a:rPr lang="en-US" sz="1400" dirty="0" smtClean="0"/>
              <a:t>Date</a:t>
            </a:r>
          </a:p>
          <a:p>
            <a:pPr lvl="4"/>
            <a:endParaRPr lang="en-US" dirty="0"/>
          </a:p>
        </p:txBody>
      </p:sp>
    </p:spTree>
    <p:extLst>
      <p:ext uri="{BB962C8B-B14F-4D97-AF65-F5344CB8AC3E}">
        <p14:creationId xmlns:p14="http://schemas.microsoft.com/office/powerpoint/2010/main" val="1484165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2"/>
          <p:cNvSpPr/>
          <p:nvPr/>
        </p:nvSpPr>
        <p:spPr>
          <a:xfrm>
            <a:off x="0" y="6350714"/>
            <a:ext cx="9144000" cy="517072"/>
          </a:xfrm>
          <a:prstGeom prst="rect">
            <a:avLst/>
          </a:prstGeom>
          <a:gradFill flip="none" rotWithShape="1">
            <a:gsLst>
              <a:gs pos="2000">
                <a:srgbClr val="E6DCAC"/>
              </a:gs>
              <a:gs pos="55000">
                <a:srgbClr val="E6D78A"/>
              </a:gs>
              <a:gs pos="100000">
                <a:srgbClr val="C7AC4C"/>
              </a:gs>
              <a:gs pos="100000">
                <a:srgbClr val="E6D78A"/>
              </a:gs>
              <a:gs pos="89000">
                <a:srgbClr val="C7AC4C"/>
              </a:gs>
              <a:gs pos="13000">
                <a:srgbClr val="E6DCAC"/>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9144000" cy="914400"/>
          </a:xfrm>
          <a:prstGeom prst="rect">
            <a:avLst/>
          </a:prstGeom>
          <a:solidFill>
            <a:srgbClr val="0A8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00201" y="0"/>
            <a:ext cx="7238999" cy="914400"/>
          </a:xfrm>
        </p:spPr>
        <p:txBody>
          <a:bodyPr lIns="0" tIns="0" rIns="0" bIns="0" anchor="ctr" anchorCtr="0">
            <a:normAutofit/>
          </a:bodyPr>
          <a:lstStyle>
            <a:lvl1pPr algn="r">
              <a:lnSpc>
                <a:spcPct val="85000"/>
              </a:lnSpc>
              <a:defRPr sz="3800" b="1">
                <a:solidFill>
                  <a:srgbClr val="F0F5FA"/>
                </a:solidFill>
                <a:effectLst>
                  <a:outerShdw blurRad="38100" dist="38100" dir="2700000" algn="tl">
                    <a:srgbClr val="000000">
                      <a:alpha val="43137"/>
                    </a:srgbClr>
                  </a:outerShdw>
                </a:effectLst>
                <a:latin typeface="Eurostile"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45664" y="1295400"/>
            <a:ext cx="8317336" cy="4724400"/>
          </a:xfrm>
        </p:spPr>
        <p:txBody>
          <a:bodyPr/>
          <a:lstStyle>
            <a:lvl1pPr marL="342900" indent="-342900">
              <a:buSzPct val="85000"/>
              <a:buFontTx/>
              <a:buBlip>
                <a:blip r:embed="rId2"/>
              </a:buBlip>
              <a:defRPr sz="2800" b="1">
                <a:latin typeface="Arial" pitchFamily="34" charset="0"/>
                <a:cs typeface="Arial" pitchFamily="34" charset="0"/>
              </a:defRPr>
            </a:lvl1pPr>
            <a:lvl2pPr marL="687388" indent="-230188">
              <a:buClrTx/>
              <a:buSzPct val="100000"/>
              <a:buFont typeface="Arial" pitchFamily="34" charset="0"/>
              <a:buChar char="•"/>
              <a:defRPr sz="2400">
                <a:solidFill>
                  <a:schemeClr val="tx1"/>
                </a:solidFill>
                <a:latin typeface="Arial" pitchFamily="34" charset="0"/>
                <a:cs typeface="Arial" pitchFamily="34" charset="0"/>
              </a:defRPr>
            </a:lvl2pPr>
            <a:lvl3pPr marL="1143000" indent="-228600">
              <a:buFont typeface="Calibri" pitchFamily="34" charset="0"/>
              <a:buChar char="—"/>
              <a:defRPr sz="2000">
                <a:solidFill>
                  <a:srgbClr val="277289"/>
                </a:solidFill>
                <a:latin typeface="Arial" pitchFamily="34" charset="0"/>
                <a:cs typeface="Arial" pitchFamily="34" charset="0"/>
              </a:defRPr>
            </a:lvl3pPr>
            <a:lvl4pPr marL="1600200" indent="-228600">
              <a:buFont typeface="Arial" pitchFamily="34" charset="0"/>
              <a:buChar char="•"/>
              <a:defRPr sz="1600">
                <a:latin typeface="Arial" pitchFamily="34" charset="0"/>
                <a:cs typeface="Arial" pitchFamily="34" charset="0"/>
              </a:defRPr>
            </a:lvl4pPr>
            <a:lvl5pP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28600" y="6406418"/>
            <a:ext cx="1219200" cy="365125"/>
          </a:xfrm>
        </p:spPr>
        <p:txBody>
          <a:bodyPr/>
          <a:lstStyle>
            <a:lvl1pPr algn="l">
              <a:defRPr b="1">
                <a:solidFill>
                  <a:srgbClr val="0A81A6"/>
                </a:solidFill>
              </a:defRPr>
            </a:lvl1pPr>
          </a:lstStyle>
          <a:p>
            <a:fld id="{4E15A6EE-43E7-48F3-A21E-08482A170AB3}" type="datetime1">
              <a:rPr lang="en-US" smtClean="0"/>
              <a:t>5/27/2016</a:t>
            </a:fld>
            <a:endParaRPr lang="en-US" dirty="0"/>
          </a:p>
        </p:txBody>
      </p:sp>
      <p:sp>
        <p:nvSpPr>
          <p:cNvPr id="6" name="Slide Number Placeholder 5"/>
          <p:cNvSpPr>
            <a:spLocks noGrp="1"/>
          </p:cNvSpPr>
          <p:nvPr>
            <p:ph type="sldNum" sz="quarter" idx="12"/>
          </p:nvPr>
        </p:nvSpPr>
        <p:spPr>
          <a:xfrm>
            <a:off x="8382000" y="6400800"/>
            <a:ext cx="533400" cy="357346"/>
          </a:xfrm>
        </p:spPr>
        <p:txBody>
          <a:bodyPr/>
          <a:lstStyle>
            <a:lvl1pPr>
              <a:defRPr b="1">
                <a:solidFill>
                  <a:srgbClr val="0A81A6"/>
                </a:solidFill>
              </a:defRPr>
            </a:lvl1pPr>
          </a:lstStyle>
          <a:p>
            <a:fld id="{D214FD69-BB62-4F27-92B2-DC7E1B76E6F8}" type="slidenum">
              <a:rPr lang="en-US" smtClean="0"/>
              <a:pPr/>
              <a:t>‹#›</a:t>
            </a:fld>
            <a:endParaRPr lang="en-US" dirty="0"/>
          </a:p>
        </p:txBody>
      </p:sp>
      <p:sp>
        <p:nvSpPr>
          <p:cNvPr id="12" name="Rectangle 11"/>
          <p:cNvSpPr/>
          <p:nvPr/>
        </p:nvSpPr>
        <p:spPr>
          <a:xfrm>
            <a:off x="-23070" y="6274515"/>
            <a:ext cx="9167070" cy="76199"/>
          </a:xfrm>
          <a:prstGeom prst="rect">
            <a:avLst/>
          </a:prstGeom>
          <a:gradFill flip="none" rotWithShape="1">
            <a:gsLst>
              <a:gs pos="63000">
                <a:srgbClr val="E6DCAC"/>
              </a:gs>
              <a:gs pos="80000">
                <a:srgbClr val="E6D78A"/>
              </a:gs>
              <a:gs pos="100000">
                <a:srgbClr val="C7AC4C"/>
              </a:gs>
              <a:gs pos="100000">
                <a:srgbClr val="E6D78A"/>
              </a:gs>
              <a:gs pos="55848">
                <a:srgbClr val="DCCC8D"/>
              </a:gs>
              <a:gs pos="33000">
                <a:srgbClr val="C7AC4C"/>
              </a:gs>
              <a:gs pos="11000">
                <a:srgbClr val="E6DCAC"/>
              </a:gs>
            </a:gsLst>
            <a:lin ang="2700000" scaled="1"/>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4" name="TextBox 13"/>
          <p:cNvSpPr txBox="1"/>
          <p:nvPr/>
        </p:nvSpPr>
        <p:spPr>
          <a:xfrm>
            <a:off x="381000" y="6358036"/>
            <a:ext cx="8229600" cy="400110"/>
          </a:xfrm>
          <a:prstGeom prst="rect">
            <a:avLst/>
          </a:prstGeom>
          <a:noFill/>
        </p:spPr>
        <p:txBody>
          <a:bodyPr wrap="square" rtlCol="0" anchor="t" anchorCtr="0">
            <a:spAutoFit/>
          </a:bodyPr>
          <a:lstStyle/>
          <a:p>
            <a:pPr algn="ctr"/>
            <a:r>
              <a:rPr lang="en-US" sz="1200" spc="120" dirty="0" smtClean="0">
                <a:solidFill>
                  <a:srgbClr val="0A81A6"/>
                </a:solidFill>
                <a:latin typeface="Eurostile" pitchFamily="34" charset="0"/>
                <a:cs typeface="Arial" pitchFamily="34" charset="0"/>
              </a:rPr>
              <a:t>CLARITY</a:t>
            </a:r>
            <a:r>
              <a:rPr lang="en-US" sz="1200" spc="120" baseline="0" dirty="0" smtClean="0">
                <a:solidFill>
                  <a:srgbClr val="0A81A6"/>
                </a:solidFill>
                <a:latin typeface="Eurostile" pitchFamily="34" charset="0"/>
                <a:cs typeface="Arial" pitchFamily="34" charset="0"/>
              </a:rPr>
              <a:t> </a:t>
            </a:r>
            <a:r>
              <a:rPr lang="en-US" sz="2000" spc="120" baseline="0" dirty="0" smtClean="0">
                <a:solidFill>
                  <a:srgbClr val="C7AE1B"/>
                </a:solidFill>
                <a:effectLst>
                  <a:outerShdw blurRad="38100" dist="38100" dir="2700000" algn="tl">
                    <a:srgbClr val="000000">
                      <a:alpha val="43137"/>
                    </a:srgbClr>
                  </a:outerShdw>
                </a:effectLst>
                <a:latin typeface="Eurostile" pitchFamily="34" charset="0"/>
                <a:cs typeface="Arial"/>
              </a:rPr>
              <a:t>▪</a:t>
            </a:r>
            <a:r>
              <a:rPr lang="en-US" sz="1200" spc="120" baseline="0" dirty="0" smtClean="0">
                <a:solidFill>
                  <a:srgbClr val="076EAD"/>
                </a:solidFill>
                <a:latin typeface="Eurostile" pitchFamily="34" charset="0"/>
                <a:cs typeface="Arial" pitchFamily="34" charset="0"/>
              </a:rPr>
              <a:t> </a:t>
            </a:r>
            <a:r>
              <a:rPr lang="en-US" sz="1200" spc="120" baseline="0" dirty="0" smtClean="0">
                <a:solidFill>
                  <a:srgbClr val="0A81A6"/>
                </a:solidFill>
                <a:latin typeface="Eurostile" pitchFamily="34" charset="0"/>
                <a:cs typeface="Arial" pitchFamily="34" charset="0"/>
              </a:rPr>
              <a:t>ASSURANCE</a:t>
            </a:r>
            <a:r>
              <a:rPr lang="en-US" sz="1600" spc="120" baseline="0" dirty="0" smtClean="0">
                <a:solidFill>
                  <a:srgbClr val="0A81A6"/>
                </a:solidFill>
                <a:latin typeface="Eurostile" pitchFamily="34" charset="0"/>
                <a:cs typeface="Arial" pitchFamily="34" charset="0"/>
              </a:rPr>
              <a:t> </a:t>
            </a:r>
            <a:r>
              <a:rPr lang="en-US" sz="2000" spc="120" baseline="0" dirty="0" smtClean="0">
                <a:solidFill>
                  <a:srgbClr val="C7AE1B"/>
                </a:solidFill>
                <a:effectLst>
                  <a:outerShdw blurRad="38100" dist="38100" dir="2700000" algn="tl">
                    <a:srgbClr val="000000">
                      <a:alpha val="43137"/>
                    </a:srgbClr>
                  </a:outerShdw>
                </a:effectLst>
                <a:latin typeface="Eurostile" pitchFamily="34" charset="0"/>
                <a:cs typeface="Arial"/>
              </a:rPr>
              <a:t>▪</a:t>
            </a:r>
            <a:r>
              <a:rPr lang="en-US" sz="1600" spc="120" baseline="0" dirty="0" smtClean="0">
                <a:solidFill>
                  <a:srgbClr val="076EAD"/>
                </a:solidFill>
                <a:latin typeface="Eurostile" pitchFamily="34" charset="0"/>
                <a:cs typeface="Arial" pitchFamily="34" charset="0"/>
              </a:rPr>
              <a:t> </a:t>
            </a:r>
            <a:r>
              <a:rPr lang="en-US" sz="1200" spc="120" baseline="0" dirty="0" smtClean="0">
                <a:solidFill>
                  <a:srgbClr val="0A81A6"/>
                </a:solidFill>
                <a:latin typeface="Eurostile" pitchFamily="34" charset="0"/>
                <a:cs typeface="Arial" pitchFamily="34" charset="0"/>
              </a:rPr>
              <a:t>RESULTS</a:t>
            </a:r>
            <a:endParaRPr lang="en-US" sz="1200" spc="120" dirty="0">
              <a:solidFill>
                <a:srgbClr val="0A81A6"/>
              </a:solidFill>
              <a:latin typeface="Eurostile" pitchFamily="34" charset="0"/>
              <a:cs typeface="Arial" pitchFamily="34" charset="0"/>
            </a:endParaRP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b="20729"/>
          <a:stretch/>
        </p:blipFill>
        <p:spPr>
          <a:xfrm>
            <a:off x="141914" y="169877"/>
            <a:ext cx="1244432" cy="574646"/>
          </a:xfrm>
          <a:prstGeom prst="rect">
            <a:avLst/>
          </a:prstGeom>
        </p:spPr>
      </p:pic>
    </p:spTree>
    <p:extLst>
      <p:ext uri="{BB962C8B-B14F-4D97-AF65-F5344CB8AC3E}">
        <p14:creationId xmlns:p14="http://schemas.microsoft.com/office/powerpoint/2010/main" val="2812128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C85714-2E73-455B-976C-D8C703A372BE}" type="datetime1">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4FD69-BB62-4F27-92B2-DC7E1B76E6F8}" type="slidenum">
              <a:rPr lang="en-US" smtClean="0"/>
              <a:t>‹#›</a:t>
            </a:fld>
            <a:endParaRPr lang="en-US"/>
          </a:p>
        </p:txBody>
      </p:sp>
    </p:spTree>
    <p:extLst>
      <p:ext uri="{BB962C8B-B14F-4D97-AF65-F5344CB8AC3E}">
        <p14:creationId xmlns:p14="http://schemas.microsoft.com/office/powerpoint/2010/main" val="333516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0DDC79-913F-4BB1-B2B4-70B8CF0EA504}" type="datetime1">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4FD69-BB62-4F27-92B2-DC7E1B76E6F8}" type="slidenum">
              <a:rPr lang="en-US" smtClean="0"/>
              <a:t>‹#›</a:t>
            </a:fld>
            <a:endParaRPr lang="en-US"/>
          </a:p>
        </p:txBody>
      </p:sp>
    </p:spTree>
    <p:extLst>
      <p:ext uri="{BB962C8B-B14F-4D97-AF65-F5344CB8AC3E}">
        <p14:creationId xmlns:p14="http://schemas.microsoft.com/office/powerpoint/2010/main" val="2720390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E45392-C9BA-419D-AF67-207E6A36377F}" type="datetime1">
              <a:rPr lang="en-US" smtClean="0"/>
              <a:t>5/27/2016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14FD69-BB62-4F27-92B2-DC7E1B76E6F8}" type="slidenum">
              <a:rPr lang="en-US" smtClean="0"/>
              <a:t>‹#›</a:t>
            </a:fld>
            <a:endParaRPr lang="en-US"/>
          </a:p>
        </p:txBody>
      </p:sp>
    </p:spTree>
    <p:extLst>
      <p:ext uri="{BB962C8B-B14F-4D97-AF65-F5344CB8AC3E}">
        <p14:creationId xmlns:p14="http://schemas.microsoft.com/office/powerpoint/2010/main" val="3568176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A3CA3D-5173-4BD8-9DC0-79A29360DEFC}" type="datetime1">
              <a:rPr lang="en-US" smtClean="0"/>
              <a:t>5/27/2016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14FD69-BB62-4F27-92B2-DC7E1B76E6F8}" type="slidenum">
              <a:rPr lang="en-US" smtClean="0"/>
              <a:t>‹#›</a:t>
            </a:fld>
            <a:endParaRPr lang="en-US"/>
          </a:p>
        </p:txBody>
      </p:sp>
    </p:spTree>
    <p:extLst>
      <p:ext uri="{BB962C8B-B14F-4D97-AF65-F5344CB8AC3E}">
        <p14:creationId xmlns:p14="http://schemas.microsoft.com/office/powerpoint/2010/main" val="447616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34A71E-404C-42BF-84D9-34F319406DC3}" type="datetime1">
              <a:rPr lang="en-US" smtClean="0"/>
              <a:t>5/27/2016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14FD69-BB62-4F27-92B2-DC7E1B76E6F8}" type="slidenum">
              <a:rPr lang="en-US" smtClean="0"/>
              <a:t>‹#›</a:t>
            </a:fld>
            <a:endParaRPr lang="en-US"/>
          </a:p>
        </p:txBody>
      </p:sp>
    </p:spTree>
    <p:extLst>
      <p:ext uri="{BB962C8B-B14F-4D97-AF65-F5344CB8AC3E}">
        <p14:creationId xmlns:p14="http://schemas.microsoft.com/office/powerpoint/2010/main" val="2796083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0B2AAC-0F51-4625-95C9-B7D33DF3E0FF}" type="datetime1">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4FD69-BB62-4F27-92B2-DC7E1B76E6F8}" type="slidenum">
              <a:rPr lang="en-US" smtClean="0"/>
              <a:t>‹#›</a:t>
            </a:fld>
            <a:endParaRPr lang="en-US"/>
          </a:p>
        </p:txBody>
      </p:sp>
    </p:spTree>
    <p:extLst>
      <p:ext uri="{BB962C8B-B14F-4D97-AF65-F5344CB8AC3E}">
        <p14:creationId xmlns:p14="http://schemas.microsoft.com/office/powerpoint/2010/main" val="2006468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E24E0-4163-4E16-A56D-9DBFB198A904}" type="datetime1">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4FD69-BB62-4F27-92B2-DC7E1B76E6F8}" type="slidenum">
              <a:rPr lang="en-US" smtClean="0"/>
              <a:t>‹#›</a:t>
            </a:fld>
            <a:endParaRPr lang="en-US"/>
          </a:p>
        </p:txBody>
      </p:sp>
    </p:spTree>
    <p:extLst>
      <p:ext uri="{BB962C8B-B14F-4D97-AF65-F5344CB8AC3E}">
        <p14:creationId xmlns:p14="http://schemas.microsoft.com/office/powerpoint/2010/main" val="1327052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9C7CA-D0B6-4FD1-AC7A-BBAE2846A444}" type="datetime1">
              <a:rPr lang="en-US" smtClean="0"/>
              <a:t>5/27/2016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4FD69-BB62-4F27-92B2-DC7E1B76E6F8}" type="slidenum">
              <a:rPr lang="en-US" smtClean="0"/>
              <a:t>‹#›</a:t>
            </a:fld>
            <a:endParaRPr lang="en-US"/>
          </a:p>
        </p:txBody>
      </p:sp>
    </p:spTree>
    <p:extLst>
      <p:ext uri="{BB962C8B-B14F-4D97-AF65-F5344CB8AC3E}">
        <p14:creationId xmlns:p14="http://schemas.microsoft.com/office/powerpoint/2010/main" val="1096635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Protection System Operations</a:t>
            </a:r>
            <a:endParaRPr lang="en-US" dirty="0"/>
          </a:p>
        </p:txBody>
      </p:sp>
      <p:sp>
        <p:nvSpPr>
          <p:cNvPr id="3" name="Content Placeholder 2"/>
          <p:cNvSpPr>
            <a:spLocks noGrp="1"/>
          </p:cNvSpPr>
          <p:nvPr>
            <p:ph idx="1"/>
          </p:nvPr>
        </p:nvSpPr>
        <p:spPr/>
        <p:txBody>
          <a:bodyPr/>
          <a:lstStyle/>
          <a:p>
            <a:r>
              <a:rPr lang="en-US" dirty="0" smtClean="0"/>
              <a:t>Correct operation of a Protection System clearing a fault</a:t>
            </a:r>
          </a:p>
          <a:p>
            <a:r>
              <a:rPr lang="en-US" dirty="0" smtClean="0"/>
              <a:t>Correct operation of a Protection System during certain abnormal conditions</a:t>
            </a:r>
          </a:p>
          <a:p>
            <a:pPr lvl="1"/>
            <a:r>
              <a:rPr lang="en-US" dirty="0" smtClean="0"/>
              <a:t>Swings</a:t>
            </a:r>
          </a:p>
          <a:p>
            <a:pPr lvl="1"/>
            <a:r>
              <a:rPr lang="en-US" dirty="0" smtClean="0"/>
              <a:t>Generator loss of field</a:t>
            </a:r>
          </a:p>
          <a:p>
            <a:pPr lvl="1"/>
            <a:r>
              <a:rPr lang="en-US" dirty="0" smtClean="0"/>
              <a:t>Not for control operations</a:t>
            </a:r>
          </a:p>
          <a:p>
            <a:r>
              <a:rPr lang="en-US" dirty="0" smtClean="0"/>
              <a:t>Unintended operation of a Protection System</a:t>
            </a:r>
          </a:p>
          <a:p>
            <a:r>
              <a:rPr lang="en-US" dirty="0" smtClean="0"/>
              <a:t>Failure of a Protection System to operate for a fault within its intended coverage</a:t>
            </a:r>
            <a:endParaRPr lang="en-US" dirty="0"/>
          </a:p>
        </p:txBody>
      </p:sp>
      <p:sp>
        <p:nvSpPr>
          <p:cNvPr id="4" name="Date Placeholder 3"/>
          <p:cNvSpPr>
            <a:spLocks noGrp="1"/>
          </p:cNvSpPr>
          <p:nvPr>
            <p:ph type="dt" sz="half" idx="10"/>
          </p:nvPr>
        </p:nvSpPr>
        <p:spPr/>
        <p:txBody>
          <a:bodyPr/>
          <a:lstStyle/>
          <a:p>
            <a:fld id="{4E15A6EE-43E7-48F3-A21E-08482A170AB3}" type="datetime1">
              <a:rPr lang="en-US" smtClean="0"/>
              <a:t>5/27/2016</a:t>
            </a:fld>
            <a:endParaRPr lang="en-US" dirty="0"/>
          </a:p>
        </p:txBody>
      </p:sp>
      <p:sp>
        <p:nvSpPr>
          <p:cNvPr id="5" name="Slide Number Placeholder 4"/>
          <p:cNvSpPr>
            <a:spLocks noGrp="1"/>
          </p:cNvSpPr>
          <p:nvPr>
            <p:ph type="sldNum" sz="quarter" idx="12"/>
          </p:nvPr>
        </p:nvSpPr>
        <p:spPr/>
        <p:txBody>
          <a:bodyPr/>
          <a:lstStyle/>
          <a:p>
            <a:fld id="{D214FD69-BB62-4F27-92B2-DC7E1B76E6F8}" type="slidenum">
              <a:rPr lang="en-US" smtClean="0"/>
              <a:pPr/>
              <a:t>1</a:t>
            </a:fld>
            <a:endParaRPr lang="en-US" dirty="0"/>
          </a:p>
        </p:txBody>
      </p:sp>
    </p:spTree>
    <p:extLst>
      <p:ext uri="{BB962C8B-B14F-4D97-AF65-F5344CB8AC3E}">
        <p14:creationId xmlns:p14="http://schemas.microsoft.com/office/powerpoint/2010/main" val="264723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Protection System</a:t>
            </a:r>
            <a:endParaRPr lang="en-US" dirty="0"/>
          </a:p>
        </p:txBody>
      </p:sp>
      <p:sp>
        <p:nvSpPr>
          <p:cNvPr id="3" name="Content Placeholder 2"/>
          <p:cNvSpPr>
            <a:spLocks noGrp="1"/>
          </p:cNvSpPr>
          <p:nvPr>
            <p:ph idx="1"/>
          </p:nvPr>
        </p:nvSpPr>
        <p:spPr/>
        <p:txBody>
          <a:bodyPr/>
          <a:lstStyle/>
          <a:p>
            <a:r>
              <a:rPr lang="en-US" dirty="0" smtClean="0"/>
              <a:t>Protection Systems are to be analyzed as Composite Protection Systems</a:t>
            </a:r>
          </a:p>
          <a:p>
            <a:pPr lvl="1"/>
            <a:r>
              <a:rPr lang="en-US" dirty="0" smtClean="0"/>
              <a:t>Partial failures within a Composite Protection System that correctly clears a fault within its intended coverage do not constitute misoperations</a:t>
            </a:r>
          </a:p>
          <a:p>
            <a:pPr lvl="1"/>
            <a:r>
              <a:rPr lang="en-US" dirty="0" smtClean="0"/>
              <a:t>The Composite Protection System of a transmission line include all equipment used to clear faults on that line. Equipment located at all terminals comprise one Composite Protection System.</a:t>
            </a:r>
            <a:endParaRPr lang="en-US" dirty="0"/>
          </a:p>
        </p:txBody>
      </p:sp>
      <p:sp>
        <p:nvSpPr>
          <p:cNvPr id="4" name="Date Placeholder 3"/>
          <p:cNvSpPr>
            <a:spLocks noGrp="1"/>
          </p:cNvSpPr>
          <p:nvPr>
            <p:ph type="dt" sz="half" idx="10"/>
          </p:nvPr>
        </p:nvSpPr>
        <p:spPr/>
        <p:txBody>
          <a:bodyPr/>
          <a:lstStyle/>
          <a:p>
            <a:fld id="{4E15A6EE-43E7-48F3-A21E-08482A170AB3}" type="datetime1">
              <a:rPr lang="en-US" smtClean="0"/>
              <a:t>5/27/2016</a:t>
            </a:fld>
            <a:endParaRPr lang="en-US" dirty="0"/>
          </a:p>
        </p:txBody>
      </p:sp>
      <p:sp>
        <p:nvSpPr>
          <p:cNvPr id="5" name="Slide Number Placeholder 4"/>
          <p:cNvSpPr>
            <a:spLocks noGrp="1"/>
          </p:cNvSpPr>
          <p:nvPr>
            <p:ph type="sldNum" sz="quarter" idx="12"/>
          </p:nvPr>
        </p:nvSpPr>
        <p:spPr/>
        <p:txBody>
          <a:bodyPr/>
          <a:lstStyle/>
          <a:p>
            <a:fld id="{D214FD69-BB62-4F27-92B2-DC7E1B76E6F8}" type="slidenum">
              <a:rPr lang="en-US" smtClean="0"/>
              <a:pPr/>
              <a:t>2</a:t>
            </a:fld>
            <a:endParaRPr lang="en-US" dirty="0"/>
          </a:p>
        </p:txBody>
      </p:sp>
    </p:spTree>
    <p:extLst>
      <p:ext uri="{BB962C8B-B14F-4D97-AF65-F5344CB8AC3E}">
        <p14:creationId xmlns:p14="http://schemas.microsoft.com/office/powerpoint/2010/main" val="2901175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A permanent fault occurs on Line A. Both end trip and reclose to Lockout: one operation</a:t>
            </a:r>
            <a:endParaRPr lang="en-US" dirty="0"/>
          </a:p>
        </p:txBody>
      </p:sp>
      <p:sp>
        <p:nvSpPr>
          <p:cNvPr id="4" name="Date Placeholder 3"/>
          <p:cNvSpPr>
            <a:spLocks noGrp="1"/>
          </p:cNvSpPr>
          <p:nvPr>
            <p:ph type="dt" sz="half" idx="10"/>
          </p:nvPr>
        </p:nvSpPr>
        <p:spPr/>
        <p:txBody>
          <a:bodyPr/>
          <a:lstStyle/>
          <a:p>
            <a:fld id="{4E15A6EE-43E7-48F3-A21E-08482A170AB3}" type="datetime1">
              <a:rPr lang="en-US" smtClean="0"/>
              <a:t>5/27/2016</a:t>
            </a:fld>
            <a:endParaRPr lang="en-US" dirty="0"/>
          </a:p>
        </p:txBody>
      </p:sp>
      <p:sp>
        <p:nvSpPr>
          <p:cNvPr id="5" name="Slide Number Placeholder 4"/>
          <p:cNvSpPr>
            <a:spLocks noGrp="1"/>
          </p:cNvSpPr>
          <p:nvPr>
            <p:ph type="sldNum" sz="quarter" idx="12"/>
          </p:nvPr>
        </p:nvSpPr>
        <p:spPr/>
        <p:txBody>
          <a:bodyPr/>
          <a:lstStyle/>
          <a:p>
            <a:fld id="{D214FD69-BB62-4F27-92B2-DC7E1B76E6F8}" type="slidenum">
              <a:rPr lang="en-US" smtClean="0"/>
              <a:pPr/>
              <a:t>3</a:t>
            </a:fld>
            <a:endParaRPr lang="en-US" dirty="0"/>
          </a:p>
        </p:txBody>
      </p:sp>
      <p:sp>
        <p:nvSpPr>
          <p:cNvPr id="6" name="Rectangle 5"/>
          <p:cNvSpPr/>
          <p:nvPr/>
        </p:nvSpPr>
        <p:spPr>
          <a:xfrm>
            <a:off x="5372099" y="3581400"/>
            <a:ext cx="304800" cy="304800"/>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0" y="3581400"/>
            <a:ext cx="304800" cy="304800"/>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84392" y="3200400"/>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248400" y="4038600"/>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09800" y="4038600"/>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136648" y="3276600"/>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077200" y="3200400"/>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35945" y="5638799"/>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47800" y="5659628"/>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3352800" y="3733800"/>
            <a:ext cx="1981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3"/>
          </p:cNvCxnSpPr>
          <p:nvPr/>
        </p:nvCxnSpPr>
        <p:spPr>
          <a:xfrm>
            <a:off x="5676899" y="3733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1"/>
          </p:cNvCxnSpPr>
          <p:nvPr/>
        </p:nvCxnSpPr>
        <p:spPr>
          <a:xfrm flipH="1">
            <a:off x="2819400" y="37338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19400" y="3124200"/>
            <a:ext cx="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943600" y="3124200"/>
            <a:ext cx="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943600" y="41910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943600" y="33528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438400" y="3429000"/>
            <a:ext cx="3809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514600" y="41910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3"/>
          </p:cNvCxnSpPr>
          <p:nvPr/>
        </p:nvCxnSpPr>
        <p:spPr>
          <a:xfrm>
            <a:off x="6489192" y="3352800"/>
            <a:ext cx="15880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 idx="3"/>
          </p:cNvCxnSpPr>
          <p:nvPr/>
        </p:nvCxnSpPr>
        <p:spPr>
          <a:xfrm>
            <a:off x="6553200" y="4191000"/>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934200" y="4191000"/>
            <a:ext cx="0"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09600" y="3276600"/>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10" idx="1"/>
          </p:cNvCxnSpPr>
          <p:nvPr/>
        </p:nvCxnSpPr>
        <p:spPr>
          <a:xfrm flipH="1">
            <a:off x="1600200" y="4191000"/>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00200" y="4191000"/>
            <a:ext cx="0"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1" idx="1"/>
          </p:cNvCxnSpPr>
          <p:nvPr/>
        </p:nvCxnSpPr>
        <p:spPr>
          <a:xfrm flipH="1">
            <a:off x="914400" y="3429000"/>
            <a:ext cx="12222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819145" y="3810000"/>
            <a:ext cx="758541" cy="369332"/>
          </a:xfrm>
          <a:prstGeom prst="rect">
            <a:avLst/>
          </a:prstGeom>
          <a:noFill/>
        </p:spPr>
        <p:txBody>
          <a:bodyPr wrap="none" rtlCol="0">
            <a:spAutoFit/>
          </a:bodyPr>
          <a:lstStyle/>
          <a:p>
            <a:r>
              <a:rPr lang="en-US" dirty="0" smtClean="0"/>
              <a:t>Line A</a:t>
            </a:r>
            <a:endParaRPr lang="en-US" dirty="0"/>
          </a:p>
        </p:txBody>
      </p:sp>
      <p:sp>
        <p:nvSpPr>
          <p:cNvPr id="32" name="TextBox 31"/>
          <p:cNvSpPr txBox="1"/>
          <p:nvPr/>
        </p:nvSpPr>
        <p:spPr>
          <a:xfrm>
            <a:off x="6869474" y="2907268"/>
            <a:ext cx="750526" cy="369332"/>
          </a:xfrm>
          <a:prstGeom prst="rect">
            <a:avLst/>
          </a:prstGeom>
          <a:noFill/>
        </p:spPr>
        <p:txBody>
          <a:bodyPr wrap="none" rtlCol="0">
            <a:spAutoFit/>
          </a:bodyPr>
          <a:lstStyle/>
          <a:p>
            <a:r>
              <a:rPr lang="en-US" dirty="0" smtClean="0"/>
              <a:t>Line B</a:t>
            </a:r>
            <a:endParaRPr lang="en-US" dirty="0"/>
          </a:p>
        </p:txBody>
      </p:sp>
      <p:sp>
        <p:nvSpPr>
          <p:cNvPr id="33" name="TextBox 32"/>
          <p:cNvSpPr txBox="1"/>
          <p:nvPr/>
        </p:nvSpPr>
        <p:spPr>
          <a:xfrm>
            <a:off x="6934200" y="4730234"/>
            <a:ext cx="748923" cy="369332"/>
          </a:xfrm>
          <a:prstGeom prst="rect">
            <a:avLst/>
          </a:prstGeom>
          <a:noFill/>
        </p:spPr>
        <p:txBody>
          <a:bodyPr wrap="none" rtlCol="0">
            <a:spAutoFit/>
          </a:bodyPr>
          <a:lstStyle/>
          <a:p>
            <a:r>
              <a:rPr lang="en-US" dirty="0" smtClean="0"/>
              <a:t>Line C</a:t>
            </a:r>
            <a:endParaRPr lang="en-US" dirty="0"/>
          </a:p>
        </p:txBody>
      </p:sp>
      <p:sp>
        <p:nvSpPr>
          <p:cNvPr id="34" name="TextBox 33"/>
          <p:cNvSpPr txBox="1"/>
          <p:nvPr/>
        </p:nvSpPr>
        <p:spPr>
          <a:xfrm>
            <a:off x="1178348" y="2937749"/>
            <a:ext cx="768159" cy="369332"/>
          </a:xfrm>
          <a:prstGeom prst="rect">
            <a:avLst/>
          </a:prstGeom>
          <a:noFill/>
        </p:spPr>
        <p:txBody>
          <a:bodyPr wrap="none" rtlCol="0">
            <a:spAutoFit/>
          </a:bodyPr>
          <a:lstStyle/>
          <a:p>
            <a:r>
              <a:rPr lang="en-US" dirty="0" smtClean="0"/>
              <a:t>Line D</a:t>
            </a:r>
            <a:endParaRPr lang="en-US" dirty="0"/>
          </a:p>
        </p:txBody>
      </p:sp>
      <p:sp>
        <p:nvSpPr>
          <p:cNvPr id="35" name="Lightning Bolt 34"/>
          <p:cNvSpPr/>
          <p:nvPr/>
        </p:nvSpPr>
        <p:spPr>
          <a:xfrm>
            <a:off x="4524349" y="3508248"/>
            <a:ext cx="519682" cy="423672"/>
          </a:xfrm>
          <a:prstGeom prst="lightningBol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3336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Permanent fault occurs on Line B. Line B breakers trip correctly, but a breaker on Line C trips incorrectly. 2 operations, one correct, one misoperation.</a:t>
            </a:r>
            <a:endParaRPr lang="en-US" dirty="0"/>
          </a:p>
        </p:txBody>
      </p:sp>
      <p:sp>
        <p:nvSpPr>
          <p:cNvPr id="4" name="Date Placeholder 3"/>
          <p:cNvSpPr>
            <a:spLocks noGrp="1"/>
          </p:cNvSpPr>
          <p:nvPr>
            <p:ph type="dt" sz="half" idx="10"/>
          </p:nvPr>
        </p:nvSpPr>
        <p:spPr/>
        <p:txBody>
          <a:bodyPr/>
          <a:lstStyle/>
          <a:p>
            <a:fld id="{4E15A6EE-43E7-48F3-A21E-08482A170AB3}" type="datetime1">
              <a:rPr lang="en-US" smtClean="0"/>
              <a:t>5/27/2016</a:t>
            </a:fld>
            <a:endParaRPr lang="en-US" dirty="0"/>
          </a:p>
        </p:txBody>
      </p:sp>
      <p:sp>
        <p:nvSpPr>
          <p:cNvPr id="5" name="Slide Number Placeholder 4"/>
          <p:cNvSpPr>
            <a:spLocks noGrp="1"/>
          </p:cNvSpPr>
          <p:nvPr>
            <p:ph type="sldNum" sz="quarter" idx="12"/>
          </p:nvPr>
        </p:nvSpPr>
        <p:spPr/>
        <p:txBody>
          <a:bodyPr/>
          <a:lstStyle/>
          <a:p>
            <a:fld id="{D214FD69-BB62-4F27-92B2-DC7E1B76E6F8}" type="slidenum">
              <a:rPr lang="en-US" smtClean="0"/>
              <a:pPr/>
              <a:t>4</a:t>
            </a:fld>
            <a:endParaRPr lang="en-US" dirty="0"/>
          </a:p>
        </p:txBody>
      </p:sp>
      <p:sp>
        <p:nvSpPr>
          <p:cNvPr id="6" name="Rectangle 5"/>
          <p:cNvSpPr/>
          <p:nvPr/>
        </p:nvSpPr>
        <p:spPr>
          <a:xfrm>
            <a:off x="5372099" y="3581400"/>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0" y="3581400"/>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84392" y="3200400"/>
            <a:ext cx="304800" cy="304800"/>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248400" y="4038600"/>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09800" y="4038600"/>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136648" y="3276600"/>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077200" y="3200400"/>
            <a:ext cx="304800" cy="304800"/>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81800" y="5659628"/>
            <a:ext cx="304800" cy="304800"/>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47800" y="5659628"/>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3352800" y="3733800"/>
            <a:ext cx="1981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3"/>
          </p:cNvCxnSpPr>
          <p:nvPr/>
        </p:nvCxnSpPr>
        <p:spPr>
          <a:xfrm>
            <a:off x="5676899" y="3733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1"/>
          </p:cNvCxnSpPr>
          <p:nvPr/>
        </p:nvCxnSpPr>
        <p:spPr>
          <a:xfrm flipH="1">
            <a:off x="2819400" y="37338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19400" y="3124200"/>
            <a:ext cx="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943600" y="3124200"/>
            <a:ext cx="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943600" y="41910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943600" y="33528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438400" y="3429000"/>
            <a:ext cx="3809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514600" y="41910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3"/>
          </p:cNvCxnSpPr>
          <p:nvPr/>
        </p:nvCxnSpPr>
        <p:spPr>
          <a:xfrm>
            <a:off x="6489192" y="3352800"/>
            <a:ext cx="15880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 idx="3"/>
          </p:cNvCxnSpPr>
          <p:nvPr/>
        </p:nvCxnSpPr>
        <p:spPr>
          <a:xfrm>
            <a:off x="6553200" y="4191000"/>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934200" y="4191000"/>
            <a:ext cx="0"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09600" y="3276600"/>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10" idx="1"/>
          </p:cNvCxnSpPr>
          <p:nvPr/>
        </p:nvCxnSpPr>
        <p:spPr>
          <a:xfrm flipH="1">
            <a:off x="1600200" y="4191000"/>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00200" y="4191000"/>
            <a:ext cx="0"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1" idx="1"/>
          </p:cNvCxnSpPr>
          <p:nvPr/>
        </p:nvCxnSpPr>
        <p:spPr>
          <a:xfrm flipH="1">
            <a:off x="914400" y="3429000"/>
            <a:ext cx="12222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819145" y="3810000"/>
            <a:ext cx="758541" cy="369332"/>
          </a:xfrm>
          <a:prstGeom prst="rect">
            <a:avLst/>
          </a:prstGeom>
          <a:noFill/>
        </p:spPr>
        <p:txBody>
          <a:bodyPr wrap="none" rtlCol="0">
            <a:spAutoFit/>
          </a:bodyPr>
          <a:lstStyle/>
          <a:p>
            <a:r>
              <a:rPr lang="en-US" dirty="0" smtClean="0"/>
              <a:t>Line A</a:t>
            </a:r>
            <a:endParaRPr lang="en-US" dirty="0"/>
          </a:p>
        </p:txBody>
      </p:sp>
      <p:sp>
        <p:nvSpPr>
          <p:cNvPr id="32" name="TextBox 31"/>
          <p:cNvSpPr txBox="1"/>
          <p:nvPr/>
        </p:nvSpPr>
        <p:spPr>
          <a:xfrm>
            <a:off x="6869474" y="2907268"/>
            <a:ext cx="750526" cy="369332"/>
          </a:xfrm>
          <a:prstGeom prst="rect">
            <a:avLst/>
          </a:prstGeom>
          <a:noFill/>
        </p:spPr>
        <p:txBody>
          <a:bodyPr wrap="none" rtlCol="0">
            <a:spAutoFit/>
          </a:bodyPr>
          <a:lstStyle/>
          <a:p>
            <a:r>
              <a:rPr lang="en-US" dirty="0" smtClean="0"/>
              <a:t>Line B</a:t>
            </a:r>
            <a:endParaRPr lang="en-US" dirty="0"/>
          </a:p>
        </p:txBody>
      </p:sp>
      <p:sp>
        <p:nvSpPr>
          <p:cNvPr id="33" name="TextBox 32"/>
          <p:cNvSpPr txBox="1"/>
          <p:nvPr/>
        </p:nvSpPr>
        <p:spPr>
          <a:xfrm>
            <a:off x="6934200" y="4730234"/>
            <a:ext cx="748923" cy="369332"/>
          </a:xfrm>
          <a:prstGeom prst="rect">
            <a:avLst/>
          </a:prstGeom>
          <a:noFill/>
        </p:spPr>
        <p:txBody>
          <a:bodyPr wrap="none" rtlCol="0">
            <a:spAutoFit/>
          </a:bodyPr>
          <a:lstStyle/>
          <a:p>
            <a:r>
              <a:rPr lang="en-US" dirty="0" smtClean="0"/>
              <a:t>Line C</a:t>
            </a:r>
            <a:endParaRPr lang="en-US" dirty="0"/>
          </a:p>
        </p:txBody>
      </p:sp>
      <p:sp>
        <p:nvSpPr>
          <p:cNvPr id="34" name="TextBox 33"/>
          <p:cNvSpPr txBox="1"/>
          <p:nvPr/>
        </p:nvSpPr>
        <p:spPr>
          <a:xfrm>
            <a:off x="1178348" y="2937749"/>
            <a:ext cx="768159" cy="369332"/>
          </a:xfrm>
          <a:prstGeom prst="rect">
            <a:avLst/>
          </a:prstGeom>
          <a:noFill/>
        </p:spPr>
        <p:txBody>
          <a:bodyPr wrap="none" rtlCol="0">
            <a:spAutoFit/>
          </a:bodyPr>
          <a:lstStyle/>
          <a:p>
            <a:r>
              <a:rPr lang="en-US" dirty="0" smtClean="0"/>
              <a:t>Line D</a:t>
            </a:r>
            <a:endParaRPr lang="en-US" dirty="0"/>
          </a:p>
        </p:txBody>
      </p:sp>
      <p:sp>
        <p:nvSpPr>
          <p:cNvPr id="35" name="Lightning Bolt 34"/>
          <p:cNvSpPr/>
          <p:nvPr/>
        </p:nvSpPr>
        <p:spPr>
          <a:xfrm>
            <a:off x="7505700" y="3140710"/>
            <a:ext cx="381000" cy="360172"/>
          </a:xfrm>
          <a:prstGeom prst="lightningBol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844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A breaker on Line D trips due to a failed relay with no fault. One Misoperation.</a:t>
            </a:r>
            <a:endParaRPr lang="en-US" dirty="0"/>
          </a:p>
        </p:txBody>
      </p:sp>
      <p:sp>
        <p:nvSpPr>
          <p:cNvPr id="4" name="Date Placeholder 3"/>
          <p:cNvSpPr>
            <a:spLocks noGrp="1"/>
          </p:cNvSpPr>
          <p:nvPr>
            <p:ph type="dt" sz="half" idx="10"/>
          </p:nvPr>
        </p:nvSpPr>
        <p:spPr/>
        <p:txBody>
          <a:bodyPr/>
          <a:lstStyle/>
          <a:p>
            <a:fld id="{4E15A6EE-43E7-48F3-A21E-08482A170AB3}" type="datetime1">
              <a:rPr lang="en-US" smtClean="0"/>
              <a:t>5/27/2016</a:t>
            </a:fld>
            <a:endParaRPr lang="en-US" dirty="0"/>
          </a:p>
        </p:txBody>
      </p:sp>
      <p:sp>
        <p:nvSpPr>
          <p:cNvPr id="5" name="Slide Number Placeholder 4"/>
          <p:cNvSpPr>
            <a:spLocks noGrp="1"/>
          </p:cNvSpPr>
          <p:nvPr>
            <p:ph type="sldNum" sz="quarter" idx="12"/>
          </p:nvPr>
        </p:nvSpPr>
        <p:spPr/>
        <p:txBody>
          <a:bodyPr/>
          <a:lstStyle/>
          <a:p>
            <a:fld id="{D214FD69-BB62-4F27-92B2-DC7E1B76E6F8}" type="slidenum">
              <a:rPr lang="en-US" smtClean="0"/>
              <a:pPr/>
              <a:t>5</a:t>
            </a:fld>
            <a:endParaRPr lang="en-US" dirty="0"/>
          </a:p>
        </p:txBody>
      </p:sp>
      <p:sp>
        <p:nvSpPr>
          <p:cNvPr id="6" name="Rectangle 5"/>
          <p:cNvSpPr/>
          <p:nvPr/>
        </p:nvSpPr>
        <p:spPr>
          <a:xfrm>
            <a:off x="5372099" y="3581400"/>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0" y="3581400"/>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84392" y="3200400"/>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248400" y="4038600"/>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09800" y="4038600"/>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136648" y="3276600"/>
            <a:ext cx="304800" cy="304800"/>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077200" y="3200400"/>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35945" y="5638799"/>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47800" y="5659628"/>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3352800" y="3733800"/>
            <a:ext cx="1981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3"/>
          </p:cNvCxnSpPr>
          <p:nvPr/>
        </p:nvCxnSpPr>
        <p:spPr>
          <a:xfrm>
            <a:off x="5676899" y="3733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1"/>
          </p:cNvCxnSpPr>
          <p:nvPr/>
        </p:nvCxnSpPr>
        <p:spPr>
          <a:xfrm flipH="1">
            <a:off x="2819400" y="37338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19400" y="3124200"/>
            <a:ext cx="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943600" y="3124200"/>
            <a:ext cx="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943600" y="41910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943600" y="33528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438400" y="3429000"/>
            <a:ext cx="3809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514600" y="41910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3"/>
          </p:cNvCxnSpPr>
          <p:nvPr/>
        </p:nvCxnSpPr>
        <p:spPr>
          <a:xfrm>
            <a:off x="6489192" y="3352800"/>
            <a:ext cx="15880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 idx="3"/>
          </p:cNvCxnSpPr>
          <p:nvPr/>
        </p:nvCxnSpPr>
        <p:spPr>
          <a:xfrm>
            <a:off x="6553200" y="4191000"/>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934200" y="4191000"/>
            <a:ext cx="0"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09600" y="3276600"/>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10" idx="1"/>
          </p:cNvCxnSpPr>
          <p:nvPr/>
        </p:nvCxnSpPr>
        <p:spPr>
          <a:xfrm flipH="1">
            <a:off x="1600200" y="4191000"/>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00200" y="4191000"/>
            <a:ext cx="0"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1" idx="1"/>
          </p:cNvCxnSpPr>
          <p:nvPr/>
        </p:nvCxnSpPr>
        <p:spPr>
          <a:xfrm flipH="1">
            <a:off x="914400" y="3429000"/>
            <a:ext cx="12222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819145" y="3810000"/>
            <a:ext cx="758541" cy="369332"/>
          </a:xfrm>
          <a:prstGeom prst="rect">
            <a:avLst/>
          </a:prstGeom>
          <a:noFill/>
        </p:spPr>
        <p:txBody>
          <a:bodyPr wrap="none" rtlCol="0">
            <a:spAutoFit/>
          </a:bodyPr>
          <a:lstStyle/>
          <a:p>
            <a:r>
              <a:rPr lang="en-US" dirty="0" smtClean="0"/>
              <a:t>Line A</a:t>
            </a:r>
            <a:endParaRPr lang="en-US" dirty="0"/>
          </a:p>
        </p:txBody>
      </p:sp>
      <p:sp>
        <p:nvSpPr>
          <p:cNvPr id="32" name="TextBox 31"/>
          <p:cNvSpPr txBox="1"/>
          <p:nvPr/>
        </p:nvSpPr>
        <p:spPr>
          <a:xfrm>
            <a:off x="6869474" y="2907268"/>
            <a:ext cx="750526" cy="369332"/>
          </a:xfrm>
          <a:prstGeom prst="rect">
            <a:avLst/>
          </a:prstGeom>
          <a:noFill/>
        </p:spPr>
        <p:txBody>
          <a:bodyPr wrap="none" rtlCol="0">
            <a:spAutoFit/>
          </a:bodyPr>
          <a:lstStyle/>
          <a:p>
            <a:r>
              <a:rPr lang="en-US" dirty="0" smtClean="0"/>
              <a:t>Line B</a:t>
            </a:r>
            <a:endParaRPr lang="en-US" dirty="0"/>
          </a:p>
        </p:txBody>
      </p:sp>
      <p:sp>
        <p:nvSpPr>
          <p:cNvPr id="33" name="TextBox 32"/>
          <p:cNvSpPr txBox="1"/>
          <p:nvPr/>
        </p:nvSpPr>
        <p:spPr>
          <a:xfrm>
            <a:off x="6934200" y="4730234"/>
            <a:ext cx="748923" cy="369332"/>
          </a:xfrm>
          <a:prstGeom prst="rect">
            <a:avLst/>
          </a:prstGeom>
          <a:noFill/>
        </p:spPr>
        <p:txBody>
          <a:bodyPr wrap="none" rtlCol="0">
            <a:spAutoFit/>
          </a:bodyPr>
          <a:lstStyle/>
          <a:p>
            <a:r>
              <a:rPr lang="en-US" dirty="0" smtClean="0"/>
              <a:t>Line C</a:t>
            </a:r>
            <a:endParaRPr lang="en-US" dirty="0"/>
          </a:p>
        </p:txBody>
      </p:sp>
      <p:sp>
        <p:nvSpPr>
          <p:cNvPr id="34" name="TextBox 33"/>
          <p:cNvSpPr txBox="1"/>
          <p:nvPr/>
        </p:nvSpPr>
        <p:spPr>
          <a:xfrm>
            <a:off x="1178348" y="2937749"/>
            <a:ext cx="768159" cy="369332"/>
          </a:xfrm>
          <a:prstGeom prst="rect">
            <a:avLst/>
          </a:prstGeom>
          <a:noFill/>
        </p:spPr>
        <p:txBody>
          <a:bodyPr wrap="none" rtlCol="0">
            <a:spAutoFit/>
          </a:bodyPr>
          <a:lstStyle/>
          <a:p>
            <a:r>
              <a:rPr lang="en-US" dirty="0" smtClean="0"/>
              <a:t>Line D</a:t>
            </a:r>
            <a:endParaRPr lang="en-US" dirty="0"/>
          </a:p>
        </p:txBody>
      </p:sp>
    </p:spTree>
    <p:extLst>
      <p:ext uri="{BB962C8B-B14F-4D97-AF65-F5344CB8AC3E}">
        <p14:creationId xmlns:p14="http://schemas.microsoft.com/office/powerpoint/2010/main" val="2602727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Breaker Failure Example A</a:t>
            </a:r>
            <a:endParaRPr lang="en-US" dirty="0"/>
          </a:p>
        </p:txBody>
      </p:sp>
      <p:sp>
        <p:nvSpPr>
          <p:cNvPr id="3" name="Content Placeholder 2"/>
          <p:cNvSpPr>
            <a:spLocks noGrp="1"/>
          </p:cNvSpPr>
          <p:nvPr>
            <p:ph idx="1"/>
          </p:nvPr>
        </p:nvSpPr>
        <p:spPr/>
        <p:txBody>
          <a:bodyPr/>
          <a:lstStyle/>
          <a:p>
            <a:r>
              <a:rPr lang="en-US" dirty="0" smtClean="0"/>
              <a:t>Three Correct Operations</a:t>
            </a:r>
            <a:endParaRPr lang="en-US" dirty="0"/>
          </a:p>
        </p:txBody>
      </p:sp>
      <p:sp>
        <p:nvSpPr>
          <p:cNvPr id="4" name="Date Placeholder 3"/>
          <p:cNvSpPr>
            <a:spLocks noGrp="1"/>
          </p:cNvSpPr>
          <p:nvPr>
            <p:ph type="dt" sz="half" idx="10"/>
          </p:nvPr>
        </p:nvSpPr>
        <p:spPr/>
        <p:txBody>
          <a:bodyPr/>
          <a:lstStyle/>
          <a:p>
            <a:fld id="{4E15A6EE-43E7-48F3-A21E-08482A170AB3}" type="datetime1">
              <a:rPr lang="en-US" smtClean="0"/>
              <a:t>5/27/2016</a:t>
            </a:fld>
            <a:endParaRPr lang="en-US" dirty="0"/>
          </a:p>
        </p:txBody>
      </p:sp>
      <p:sp>
        <p:nvSpPr>
          <p:cNvPr id="5" name="Slide Number Placeholder 4"/>
          <p:cNvSpPr>
            <a:spLocks noGrp="1"/>
          </p:cNvSpPr>
          <p:nvPr>
            <p:ph type="sldNum" sz="quarter" idx="12"/>
          </p:nvPr>
        </p:nvSpPr>
        <p:spPr/>
        <p:txBody>
          <a:bodyPr/>
          <a:lstStyle/>
          <a:p>
            <a:fld id="{D214FD69-BB62-4F27-92B2-DC7E1B76E6F8}" type="slidenum">
              <a:rPr lang="en-US" smtClean="0"/>
              <a:pPr/>
              <a:t>6</a:t>
            </a:fld>
            <a:endParaRPr lang="en-US" dirty="0"/>
          </a:p>
        </p:txBody>
      </p:sp>
      <p:sp>
        <p:nvSpPr>
          <p:cNvPr id="6" name="Rectangle 5"/>
          <p:cNvSpPr/>
          <p:nvPr/>
        </p:nvSpPr>
        <p:spPr>
          <a:xfrm>
            <a:off x="5372099" y="3581400"/>
            <a:ext cx="304800" cy="304800"/>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0" y="3581400"/>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84392" y="3200400"/>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248400" y="4038600"/>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09800" y="4038600"/>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136648" y="3276600"/>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077200" y="3200400"/>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35945" y="5638799"/>
            <a:ext cx="304800" cy="304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47800" y="5659628"/>
            <a:ext cx="304800" cy="304800"/>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3352800" y="3733800"/>
            <a:ext cx="1981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3"/>
          </p:cNvCxnSpPr>
          <p:nvPr/>
        </p:nvCxnSpPr>
        <p:spPr>
          <a:xfrm>
            <a:off x="5676899" y="3733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1"/>
          </p:cNvCxnSpPr>
          <p:nvPr/>
        </p:nvCxnSpPr>
        <p:spPr>
          <a:xfrm flipH="1">
            <a:off x="2819400" y="37338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19400" y="3124200"/>
            <a:ext cx="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943600" y="3124200"/>
            <a:ext cx="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943600" y="41910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943600" y="33528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438400" y="3429000"/>
            <a:ext cx="3809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514600" y="41910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3"/>
          </p:cNvCxnSpPr>
          <p:nvPr/>
        </p:nvCxnSpPr>
        <p:spPr>
          <a:xfrm>
            <a:off x="6489192" y="3352800"/>
            <a:ext cx="15880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 idx="3"/>
          </p:cNvCxnSpPr>
          <p:nvPr/>
        </p:nvCxnSpPr>
        <p:spPr>
          <a:xfrm>
            <a:off x="6553200" y="4191000"/>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934200" y="4191000"/>
            <a:ext cx="0"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09600" y="3276600"/>
            <a:ext cx="304800" cy="304800"/>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10" idx="1"/>
          </p:cNvCxnSpPr>
          <p:nvPr/>
        </p:nvCxnSpPr>
        <p:spPr>
          <a:xfrm flipH="1">
            <a:off x="1600200" y="4191000"/>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00200" y="4191000"/>
            <a:ext cx="0"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1" idx="1"/>
          </p:cNvCxnSpPr>
          <p:nvPr/>
        </p:nvCxnSpPr>
        <p:spPr>
          <a:xfrm flipH="1">
            <a:off x="914400" y="3429000"/>
            <a:ext cx="12222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819145" y="3810000"/>
            <a:ext cx="758541" cy="369332"/>
          </a:xfrm>
          <a:prstGeom prst="rect">
            <a:avLst/>
          </a:prstGeom>
          <a:noFill/>
        </p:spPr>
        <p:txBody>
          <a:bodyPr wrap="none" rtlCol="0">
            <a:spAutoFit/>
          </a:bodyPr>
          <a:lstStyle/>
          <a:p>
            <a:r>
              <a:rPr lang="en-US" dirty="0" smtClean="0"/>
              <a:t>Line A</a:t>
            </a:r>
            <a:endParaRPr lang="en-US" dirty="0"/>
          </a:p>
        </p:txBody>
      </p:sp>
      <p:sp>
        <p:nvSpPr>
          <p:cNvPr id="32" name="TextBox 31"/>
          <p:cNvSpPr txBox="1"/>
          <p:nvPr/>
        </p:nvSpPr>
        <p:spPr>
          <a:xfrm>
            <a:off x="6869474" y="2907268"/>
            <a:ext cx="750526" cy="369332"/>
          </a:xfrm>
          <a:prstGeom prst="rect">
            <a:avLst/>
          </a:prstGeom>
          <a:noFill/>
        </p:spPr>
        <p:txBody>
          <a:bodyPr wrap="none" rtlCol="0">
            <a:spAutoFit/>
          </a:bodyPr>
          <a:lstStyle/>
          <a:p>
            <a:r>
              <a:rPr lang="en-US" dirty="0" smtClean="0"/>
              <a:t>Line B</a:t>
            </a:r>
            <a:endParaRPr lang="en-US" dirty="0"/>
          </a:p>
        </p:txBody>
      </p:sp>
      <p:sp>
        <p:nvSpPr>
          <p:cNvPr id="33" name="TextBox 32"/>
          <p:cNvSpPr txBox="1"/>
          <p:nvPr/>
        </p:nvSpPr>
        <p:spPr>
          <a:xfrm>
            <a:off x="6934200" y="4730234"/>
            <a:ext cx="748923" cy="369332"/>
          </a:xfrm>
          <a:prstGeom prst="rect">
            <a:avLst/>
          </a:prstGeom>
          <a:noFill/>
        </p:spPr>
        <p:txBody>
          <a:bodyPr wrap="none" rtlCol="0">
            <a:spAutoFit/>
          </a:bodyPr>
          <a:lstStyle/>
          <a:p>
            <a:r>
              <a:rPr lang="en-US" dirty="0" smtClean="0"/>
              <a:t>Line C</a:t>
            </a:r>
            <a:endParaRPr lang="en-US" dirty="0"/>
          </a:p>
        </p:txBody>
      </p:sp>
      <p:sp>
        <p:nvSpPr>
          <p:cNvPr id="34" name="TextBox 33"/>
          <p:cNvSpPr txBox="1"/>
          <p:nvPr/>
        </p:nvSpPr>
        <p:spPr>
          <a:xfrm>
            <a:off x="1178348" y="2937749"/>
            <a:ext cx="768159" cy="369332"/>
          </a:xfrm>
          <a:prstGeom prst="rect">
            <a:avLst/>
          </a:prstGeom>
          <a:noFill/>
        </p:spPr>
        <p:txBody>
          <a:bodyPr wrap="none" rtlCol="0">
            <a:spAutoFit/>
          </a:bodyPr>
          <a:lstStyle/>
          <a:p>
            <a:r>
              <a:rPr lang="en-US" dirty="0" smtClean="0"/>
              <a:t>Line D</a:t>
            </a:r>
            <a:endParaRPr lang="en-US" dirty="0"/>
          </a:p>
        </p:txBody>
      </p:sp>
      <p:sp>
        <p:nvSpPr>
          <p:cNvPr id="35" name="Lightning Bolt 34"/>
          <p:cNvSpPr/>
          <p:nvPr/>
        </p:nvSpPr>
        <p:spPr>
          <a:xfrm>
            <a:off x="4495800" y="3307081"/>
            <a:ext cx="914400" cy="91440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432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Breaker Failure Example B</a:t>
            </a:r>
            <a:endParaRPr lang="en-US" dirty="0"/>
          </a:p>
        </p:txBody>
      </p:sp>
      <p:sp>
        <p:nvSpPr>
          <p:cNvPr id="3" name="Content Placeholder 2"/>
          <p:cNvSpPr>
            <a:spLocks noGrp="1"/>
          </p:cNvSpPr>
          <p:nvPr>
            <p:ph idx="1"/>
          </p:nvPr>
        </p:nvSpPr>
        <p:spPr>
          <a:xfrm rot="151038">
            <a:off x="1061033" y="1610894"/>
            <a:ext cx="8317336" cy="3543300"/>
          </a:xfrm>
        </p:spPr>
        <p:txBody>
          <a:bodyPr/>
          <a:lstStyle/>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fld id="{4E15A6EE-43E7-48F3-A21E-08482A170AB3}" type="datetime1">
              <a:rPr lang="en-US" smtClean="0"/>
              <a:pPr/>
              <a:t>5/27/2016</a:t>
            </a:fld>
            <a:endParaRPr lang="en-US" dirty="0"/>
          </a:p>
        </p:txBody>
      </p:sp>
      <p:sp>
        <p:nvSpPr>
          <p:cNvPr id="5" name="Slide Number Placeholder 4"/>
          <p:cNvSpPr>
            <a:spLocks noGrp="1"/>
          </p:cNvSpPr>
          <p:nvPr>
            <p:ph type="sldNum" sz="quarter" idx="12"/>
          </p:nvPr>
        </p:nvSpPr>
        <p:spPr/>
        <p:txBody>
          <a:bodyPr/>
          <a:lstStyle/>
          <a:p>
            <a:fld id="{D214FD69-BB62-4F27-92B2-DC7E1B76E6F8}" type="slidenum">
              <a:rPr lang="en-US" smtClean="0"/>
              <a:pPr/>
              <a:t>7</a:t>
            </a:fld>
            <a:endParaRPr lang="en-US" dirty="0"/>
          </a:p>
        </p:txBody>
      </p:sp>
      <p:cxnSp>
        <p:nvCxnSpPr>
          <p:cNvPr id="6" name="Straight Connector 5"/>
          <p:cNvCxnSpPr/>
          <p:nvPr/>
        </p:nvCxnSpPr>
        <p:spPr>
          <a:xfrm>
            <a:off x="2628900" y="1943100"/>
            <a:ext cx="411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628900" y="4572000"/>
            <a:ext cx="4286250" cy="571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143250" y="2484044"/>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3143250" y="3156830"/>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3143250" y="3876863"/>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3884219" y="2484044"/>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3884219" y="3156830"/>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3884219" y="3862718"/>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4601990" y="2484044"/>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4600575" y="3156830"/>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600575" y="3876863"/>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5314950" y="2486873"/>
            <a:ext cx="171450" cy="171450"/>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5314950" y="3156830"/>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6000750" y="2486873"/>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6000750" y="3156830"/>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6000750" y="3876863"/>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Connector 21"/>
          <p:cNvCxnSpPr>
            <a:stCxn id="8" idx="0"/>
          </p:cNvCxnSpPr>
          <p:nvPr/>
        </p:nvCxnSpPr>
        <p:spPr>
          <a:xfrm flipV="1">
            <a:off x="3228975" y="1943101"/>
            <a:ext cx="0" cy="540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2"/>
            <a:endCxn id="9" idx="0"/>
          </p:cNvCxnSpPr>
          <p:nvPr/>
        </p:nvCxnSpPr>
        <p:spPr>
          <a:xfrm>
            <a:off x="3228975" y="2655494"/>
            <a:ext cx="0" cy="5013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2"/>
            <a:endCxn id="10" idx="0"/>
          </p:cNvCxnSpPr>
          <p:nvPr/>
        </p:nvCxnSpPr>
        <p:spPr>
          <a:xfrm>
            <a:off x="3228975" y="3328280"/>
            <a:ext cx="0" cy="5485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2"/>
          </p:cNvCxnSpPr>
          <p:nvPr/>
        </p:nvCxnSpPr>
        <p:spPr>
          <a:xfrm>
            <a:off x="3228975" y="4048314"/>
            <a:ext cx="0" cy="580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0"/>
          </p:cNvCxnSpPr>
          <p:nvPr/>
        </p:nvCxnSpPr>
        <p:spPr>
          <a:xfrm flipV="1">
            <a:off x="3969944" y="1943101"/>
            <a:ext cx="0" cy="540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1" idx="2"/>
            <a:endCxn id="12" idx="0"/>
          </p:cNvCxnSpPr>
          <p:nvPr/>
        </p:nvCxnSpPr>
        <p:spPr>
          <a:xfrm>
            <a:off x="3969944" y="2655494"/>
            <a:ext cx="0" cy="5013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2"/>
            <a:endCxn id="13" idx="0"/>
          </p:cNvCxnSpPr>
          <p:nvPr/>
        </p:nvCxnSpPr>
        <p:spPr>
          <a:xfrm>
            <a:off x="3969944" y="3328282"/>
            <a:ext cx="0" cy="5344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3" idx="2"/>
          </p:cNvCxnSpPr>
          <p:nvPr/>
        </p:nvCxnSpPr>
        <p:spPr>
          <a:xfrm>
            <a:off x="3969944" y="4034167"/>
            <a:ext cx="0" cy="5664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4" idx="0"/>
          </p:cNvCxnSpPr>
          <p:nvPr/>
        </p:nvCxnSpPr>
        <p:spPr>
          <a:xfrm flipH="1" flipV="1">
            <a:off x="4686300" y="1943101"/>
            <a:ext cx="1415" cy="540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4" idx="2"/>
            <a:endCxn id="15" idx="0"/>
          </p:cNvCxnSpPr>
          <p:nvPr/>
        </p:nvCxnSpPr>
        <p:spPr>
          <a:xfrm flipH="1">
            <a:off x="4686300" y="2655494"/>
            <a:ext cx="1415" cy="5013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5" idx="2"/>
            <a:endCxn id="16" idx="0"/>
          </p:cNvCxnSpPr>
          <p:nvPr/>
        </p:nvCxnSpPr>
        <p:spPr>
          <a:xfrm>
            <a:off x="4686300" y="3328280"/>
            <a:ext cx="0" cy="5485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6" idx="2"/>
          </p:cNvCxnSpPr>
          <p:nvPr/>
        </p:nvCxnSpPr>
        <p:spPr>
          <a:xfrm>
            <a:off x="4686300" y="4048314"/>
            <a:ext cx="1415" cy="5522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7" idx="0"/>
          </p:cNvCxnSpPr>
          <p:nvPr/>
        </p:nvCxnSpPr>
        <p:spPr>
          <a:xfrm flipV="1">
            <a:off x="5400675" y="1943101"/>
            <a:ext cx="0" cy="5437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7" idx="2"/>
            <a:endCxn id="18" idx="0"/>
          </p:cNvCxnSpPr>
          <p:nvPr/>
        </p:nvCxnSpPr>
        <p:spPr>
          <a:xfrm>
            <a:off x="5400675" y="2658323"/>
            <a:ext cx="0" cy="4985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314950" y="3857983"/>
            <a:ext cx="171450" cy="171450"/>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p:cNvCxnSpPr>
            <a:stCxn id="18" idx="2"/>
            <a:endCxn id="36" idx="0"/>
          </p:cNvCxnSpPr>
          <p:nvPr/>
        </p:nvCxnSpPr>
        <p:spPr>
          <a:xfrm>
            <a:off x="5400675" y="3328280"/>
            <a:ext cx="0" cy="5297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6" idx="2"/>
          </p:cNvCxnSpPr>
          <p:nvPr/>
        </p:nvCxnSpPr>
        <p:spPr>
          <a:xfrm>
            <a:off x="5400675" y="4029434"/>
            <a:ext cx="0" cy="5522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9" idx="0"/>
          </p:cNvCxnSpPr>
          <p:nvPr/>
        </p:nvCxnSpPr>
        <p:spPr>
          <a:xfrm flipV="1">
            <a:off x="6086475" y="1943101"/>
            <a:ext cx="0" cy="5437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0" idx="0"/>
            <a:endCxn id="19" idx="2"/>
          </p:cNvCxnSpPr>
          <p:nvPr/>
        </p:nvCxnSpPr>
        <p:spPr>
          <a:xfrm flipV="1">
            <a:off x="6086475" y="2658323"/>
            <a:ext cx="0" cy="4985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1" idx="0"/>
            <a:endCxn id="20" idx="2"/>
          </p:cNvCxnSpPr>
          <p:nvPr/>
        </p:nvCxnSpPr>
        <p:spPr>
          <a:xfrm flipV="1">
            <a:off x="6086475" y="3328280"/>
            <a:ext cx="0" cy="5485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1" idx="2"/>
          </p:cNvCxnSpPr>
          <p:nvPr/>
        </p:nvCxnSpPr>
        <p:spPr>
          <a:xfrm>
            <a:off x="6086475" y="4048314"/>
            <a:ext cx="0" cy="5522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rot="16200000">
            <a:off x="6379722" y="2685061"/>
            <a:ext cx="285750" cy="442205"/>
            <a:chOff x="914400" y="381000"/>
            <a:chExt cx="381000" cy="589607"/>
          </a:xfrm>
        </p:grpSpPr>
        <p:sp>
          <p:nvSpPr>
            <p:cNvPr id="47" name="Oval 46"/>
            <p:cNvSpPr/>
            <p:nvPr/>
          </p:nvSpPr>
          <p:spPr>
            <a:xfrm>
              <a:off x="914400" y="381000"/>
              <a:ext cx="381000" cy="381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Oval 47"/>
            <p:cNvSpPr/>
            <p:nvPr/>
          </p:nvSpPr>
          <p:spPr>
            <a:xfrm>
              <a:off x="914400" y="589607"/>
              <a:ext cx="381000" cy="381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9" name="Group 48"/>
          <p:cNvGrpSpPr/>
          <p:nvPr/>
        </p:nvGrpSpPr>
        <p:grpSpPr>
          <a:xfrm rot="16200000">
            <a:off x="6412259" y="3381470"/>
            <a:ext cx="285750" cy="442205"/>
            <a:chOff x="914400" y="381000"/>
            <a:chExt cx="381000" cy="589607"/>
          </a:xfrm>
        </p:grpSpPr>
        <p:sp>
          <p:nvSpPr>
            <p:cNvPr id="50" name="Oval 49"/>
            <p:cNvSpPr/>
            <p:nvPr/>
          </p:nvSpPr>
          <p:spPr>
            <a:xfrm>
              <a:off x="914400" y="381000"/>
              <a:ext cx="381000" cy="381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Oval 50"/>
            <p:cNvSpPr/>
            <p:nvPr/>
          </p:nvSpPr>
          <p:spPr>
            <a:xfrm>
              <a:off x="914400" y="589607"/>
              <a:ext cx="381000" cy="381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7" name="Rectangle 56"/>
          <p:cNvSpPr/>
          <p:nvPr/>
        </p:nvSpPr>
        <p:spPr>
          <a:xfrm>
            <a:off x="7372350" y="3156830"/>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Rectangle 57"/>
          <p:cNvSpPr/>
          <p:nvPr/>
        </p:nvSpPr>
        <p:spPr>
          <a:xfrm>
            <a:off x="6962115" y="2820437"/>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Rectangle 58"/>
          <p:cNvSpPr/>
          <p:nvPr/>
        </p:nvSpPr>
        <p:spPr>
          <a:xfrm>
            <a:off x="6984749" y="3516847"/>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4" name="Straight Connector 63"/>
          <p:cNvCxnSpPr>
            <a:stCxn id="44" idx="0"/>
          </p:cNvCxnSpPr>
          <p:nvPr/>
        </p:nvCxnSpPr>
        <p:spPr>
          <a:xfrm>
            <a:off x="3021287" y="2922768"/>
            <a:ext cx="2195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47" idx="0"/>
          </p:cNvCxnSpPr>
          <p:nvPr/>
        </p:nvCxnSpPr>
        <p:spPr>
          <a:xfrm flipH="1">
            <a:off x="6086476" y="2906162"/>
            <a:ext cx="215020" cy="14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0" idx="0"/>
          </p:cNvCxnSpPr>
          <p:nvPr/>
        </p:nvCxnSpPr>
        <p:spPr>
          <a:xfrm flipH="1" flipV="1">
            <a:off x="6105432" y="3602572"/>
            <a:ext cx="228601"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8" idx="4"/>
            <a:endCxn id="58" idx="1"/>
          </p:cNvCxnSpPr>
          <p:nvPr/>
        </p:nvCxnSpPr>
        <p:spPr>
          <a:xfrm flipV="1">
            <a:off x="6743700" y="2906163"/>
            <a:ext cx="218415"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51" idx="4"/>
            <a:endCxn id="59" idx="1"/>
          </p:cNvCxnSpPr>
          <p:nvPr/>
        </p:nvCxnSpPr>
        <p:spPr>
          <a:xfrm>
            <a:off x="6776239" y="3602572"/>
            <a:ext cx="2085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57" idx="0"/>
          </p:cNvCxnSpPr>
          <p:nvPr/>
        </p:nvCxnSpPr>
        <p:spPr>
          <a:xfrm flipV="1">
            <a:off x="7458075" y="2343151"/>
            <a:ext cx="0" cy="8136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57" idx="2"/>
          </p:cNvCxnSpPr>
          <p:nvPr/>
        </p:nvCxnSpPr>
        <p:spPr>
          <a:xfrm>
            <a:off x="7458075" y="3328281"/>
            <a:ext cx="0" cy="7865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58" idx="3"/>
          </p:cNvCxnSpPr>
          <p:nvPr/>
        </p:nvCxnSpPr>
        <p:spPr>
          <a:xfrm>
            <a:off x="7133565" y="2906162"/>
            <a:ext cx="3245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59" idx="3"/>
          </p:cNvCxnSpPr>
          <p:nvPr/>
        </p:nvCxnSpPr>
        <p:spPr>
          <a:xfrm flipV="1">
            <a:off x="7156198" y="3595498"/>
            <a:ext cx="301877" cy="7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969945" y="2906162"/>
            <a:ext cx="3734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400676" y="2906162"/>
            <a:ext cx="3734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689696" y="2917197"/>
            <a:ext cx="3734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969945" y="3618413"/>
            <a:ext cx="3734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689696" y="3603137"/>
            <a:ext cx="3734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400676" y="3602572"/>
            <a:ext cx="3734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4343400" y="3618414"/>
            <a:ext cx="0" cy="13536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063150" y="3592314"/>
            <a:ext cx="0" cy="13536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4343400" y="1657350"/>
            <a:ext cx="0" cy="12488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5063150" y="1668385"/>
            <a:ext cx="0" cy="12488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V="1">
            <a:off x="5767341" y="1668385"/>
            <a:ext cx="0" cy="12488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2657475" y="1668385"/>
            <a:ext cx="1043876" cy="300082"/>
          </a:xfrm>
          <a:prstGeom prst="rect">
            <a:avLst/>
          </a:prstGeom>
          <a:noFill/>
        </p:spPr>
        <p:txBody>
          <a:bodyPr wrap="none" rtlCol="0">
            <a:spAutoFit/>
          </a:bodyPr>
          <a:lstStyle/>
          <a:p>
            <a:r>
              <a:rPr lang="en-US" sz="1350" dirty="0"/>
              <a:t>115kV Bus 1</a:t>
            </a:r>
          </a:p>
        </p:txBody>
      </p:sp>
      <p:sp>
        <p:nvSpPr>
          <p:cNvPr id="86" name="TextBox 85"/>
          <p:cNvSpPr txBox="1"/>
          <p:nvPr/>
        </p:nvSpPr>
        <p:spPr>
          <a:xfrm>
            <a:off x="2664265" y="4695051"/>
            <a:ext cx="1043876" cy="300082"/>
          </a:xfrm>
          <a:prstGeom prst="rect">
            <a:avLst/>
          </a:prstGeom>
          <a:noFill/>
        </p:spPr>
        <p:txBody>
          <a:bodyPr wrap="none" rtlCol="0">
            <a:spAutoFit/>
          </a:bodyPr>
          <a:lstStyle/>
          <a:p>
            <a:r>
              <a:rPr lang="en-US" sz="1350" dirty="0"/>
              <a:t>115kV Bus 2</a:t>
            </a:r>
          </a:p>
        </p:txBody>
      </p:sp>
      <p:sp>
        <p:nvSpPr>
          <p:cNvPr id="88" name="TextBox 87"/>
          <p:cNvSpPr txBox="1"/>
          <p:nvPr/>
        </p:nvSpPr>
        <p:spPr>
          <a:xfrm>
            <a:off x="4343401" y="4999039"/>
            <a:ext cx="1489703" cy="300082"/>
          </a:xfrm>
          <a:prstGeom prst="rect">
            <a:avLst/>
          </a:prstGeom>
          <a:noFill/>
        </p:spPr>
        <p:txBody>
          <a:bodyPr wrap="none" rtlCol="0">
            <a:spAutoFit/>
          </a:bodyPr>
          <a:lstStyle/>
          <a:p>
            <a:r>
              <a:rPr lang="en-US" sz="1350" dirty="0"/>
              <a:t>Transmission Lines</a:t>
            </a:r>
          </a:p>
        </p:txBody>
      </p:sp>
      <p:grpSp>
        <p:nvGrpSpPr>
          <p:cNvPr id="96" name="Group 95"/>
          <p:cNvGrpSpPr/>
          <p:nvPr/>
        </p:nvGrpSpPr>
        <p:grpSpPr>
          <a:xfrm>
            <a:off x="1406641" y="2328288"/>
            <a:ext cx="1614646" cy="859576"/>
            <a:chOff x="1875521" y="1961383"/>
            <a:chExt cx="2152861" cy="1146101"/>
          </a:xfrm>
        </p:grpSpPr>
        <p:grpSp>
          <p:nvGrpSpPr>
            <p:cNvPr id="43" name="Group 42"/>
            <p:cNvGrpSpPr/>
            <p:nvPr/>
          </p:nvGrpSpPr>
          <p:grpSpPr>
            <a:xfrm rot="5400000">
              <a:off x="3543079" y="2459221"/>
              <a:ext cx="381000" cy="589607"/>
              <a:chOff x="914400" y="381000"/>
              <a:chExt cx="381000" cy="589607"/>
            </a:xfrm>
          </p:grpSpPr>
          <p:sp>
            <p:nvSpPr>
              <p:cNvPr id="44" name="Oval 43"/>
              <p:cNvSpPr/>
              <p:nvPr/>
            </p:nvSpPr>
            <p:spPr>
              <a:xfrm>
                <a:off x="914400" y="381000"/>
                <a:ext cx="381000" cy="381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Oval 44"/>
              <p:cNvSpPr/>
              <p:nvPr/>
            </p:nvSpPr>
            <p:spPr>
              <a:xfrm>
                <a:off x="914400" y="589607"/>
                <a:ext cx="381000" cy="381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0" name="Rectangle 59"/>
            <p:cNvSpPr/>
            <p:nvPr/>
          </p:nvSpPr>
          <p:spPr>
            <a:xfrm>
              <a:off x="2987607" y="2646512"/>
              <a:ext cx="228600" cy="2286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Oval 60"/>
            <p:cNvSpPr/>
            <p:nvPr/>
          </p:nvSpPr>
          <p:spPr>
            <a:xfrm>
              <a:off x="2076979" y="2421684"/>
              <a:ext cx="685800" cy="685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2" name="Straight Connector 61"/>
            <p:cNvCxnSpPr>
              <a:stCxn id="61" idx="6"/>
              <a:endCxn id="60" idx="1"/>
            </p:cNvCxnSpPr>
            <p:nvPr/>
          </p:nvCxnSpPr>
          <p:spPr>
            <a:xfrm flipV="1">
              <a:off x="2762779" y="2760812"/>
              <a:ext cx="224828" cy="37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0" idx="3"/>
              <a:endCxn id="45" idx="4"/>
            </p:cNvCxnSpPr>
            <p:nvPr/>
          </p:nvCxnSpPr>
          <p:spPr>
            <a:xfrm flipV="1">
              <a:off x="3216208" y="2754024"/>
              <a:ext cx="222569" cy="67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1875521" y="1961383"/>
              <a:ext cx="1207510" cy="400109"/>
            </a:xfrm>
            <a:prstGeom prst="rect">
              <a:avLst/>
            </a:prstGeom>
            <a:noFill/>
          </p:spPr>
          <p:txBody>
            <a:bodyPr wrap="none" rtlCol="0">
              <a:spAutoFit/>
            </a:bodyPr>
            <a:lstStyle/>
            <a:p>
              <a:r>
                <a:rPr lang="en-US" sz="1350" dirty="0"/>
                <a:t>Generator</a:t>
              </a:r>
            </a:p>
          </p:txBody>
        </p:sp>
      </p:grpSp>
      <p:cxnSp>
        <p:nvCxnSpPr>
          <p:cNvPr id="92" name="Straight Arrow Connector 91"/>
          <p:cNvCxnSpPr/>
          <p:nvPr/>
        </p:nvCxnSpPr>
        <p:spPr>
          <a:xfrm>
            <a:off x="7458075" y="3862718"/>
            <a:ext cx="1285875" cy="141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7458075" y="2625373"/>
            <a:ext cx="12287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7836107" y="3105546"/>
            <a:ext cx="625492" cy="300082"/>
          </a:xfrm>
          <a:prstGeom prst="rect">
            <a:avLst/>
          </a:prstGeom>
          <a:noFill/>
        </p:spPr>
        <p:txBody>
          <a:bodyPr wrap="none" rtlCol="0">
            <a:spAutoFit/>
          </a:bodyPr>
          <a:lstStyle/>
          <a:p>
            <a:r>
              <a:rPr lang="en-US" sz="1350" dirty="0"/>
              <a:t>500kV</a:t>
            </a:r>
            <a:endParaRPr lang="en-US" sz="1350" dirty="0"/>
          </a:p>
        </p:txBody>
      </p:sp>
      <p:grpSp>
        <p:nvGrpSpPr>
          <p:cNvPr id="97" name="Group 96"/>
          <p:cNvGrpSpPr/>
          <p:nvPr/>
        </p:nvGrpSpPr>
        <p:grpSpPr>
          <a:xfrm>
            <a:off x="1431414" y="3128170"/>
            <a:ext cx="1614646" cy="859576"/>
            <a:chOff x="1875521" y="1961383"/>
            <a:chExt cx="2152861" cy="1146101"/>
          </a:xfrm>
        </p:grpSpPr>
        <p:grpSp>
          <p:nvGrpSpPr>
            <p:cNvPr id="98" name="Group 97"/>
            <p:cNvGrpSpPr/>
            <p:nvPr/>
          </p:nvGrpSpPr>
          <p:grpSpPr>
            <a:xfrm rot="5400000">
              <a:off x="3543079" y="2459221"/>
              <a:ext cx="381000" cy="589607"/>
              <a:chOff x="914400" y="381000"/>
              <a:chExt cx="381000" cy="589607"/>
            </a:xfrm>
          </p:grpSpPr>
          <p:sp>
            <p:nvSpPr>
              <p:cNvPr id="104" name="Oval 103"/>
              <p:cNvSpPr/>
              <p:nvPr/>
            </p:nvSpPr>
            <p:spPr>
              <a:xfrm>
                <a:off x="914400" y="381000"/>
                <a:ext cx="381000" cy="381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Oval 104"/>
              <p:cNvSpPr/>
              <p:nvPr/>
            </p:nvSpPr>
            <p:spPr>
              <a:xfrm>
                <a:off x="914400" y="589607"/>
                <a:ext cx="381000" cy="381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9" name="Rectangle 98"/>
            <p:cNvSpPr/>
            <p:nvPr/>
          </p:nvSpPr>
          <p:spPr>
            <a:xfrm>
              <a:off x="2987607" y="2646512"/>
              <a:ext cx="228600" cy="2286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Oval 99"/>
            <p:cNvSpPr/>
            <p:nvPr/>
          </p:nvSpPr>
          <p:spPr>
            <a:xfrm>
              <a:off x="2076979" y="2421684"/>
              <a:ext cx="685800" cy="685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1" name="Straight Connector 100"/>
            <p:cNvCxnSpPr>
              <a:stCxn id="100" idx="6"/>
              <a:endCxn id="99" idx="1"/>
            </p:cNvCxnSpPr>
            <p:nvPr/>
          </p:nvCxnSpPr>
          <p:spPr>
            <a:xfrm flipV="1">
              <a:off x="2762779" y="2760812"/>
              <a:ext cx="224828" cy="37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9" idx="3"/>
              <a:endCxn id="105" idx="4"/>
            </p:cNvCxnSpPr>
            <p:nvPr/>
          </p:nvCxnSpPr>
          <p:spPr>
            <a:xfrm flipV="1">
              <a:off x="3216208" y="2754024"/>
              <a:ext cx="222569" cy="67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875521" y="1961383"/>
              <a:ext cx="1207510" cy="400109"/>
            </a:xfrm>
            <a:prstGeom prst="rect">
              <a:avLst/>
            </a:prstGeom>
            <a:noFill/>
          </p:spPr>
          <p:txBody>
            <a:bodyPr wrap="none" rtlCol="0">
              <a:spAutoFit/>
            </a:bodyPr>
            <a:lstStyle/>
            <a:p>
              <a:r>
                <a:rPr lang="en-US" sz="1350" dirty="0"/>
                <a:t>Generator</a:t>
              </a:r>
            </a:p>
          </p:txBody>
        </p:sp>
      </p:grpSp>
      <p:cxnSp>
        <p:nvCxnSpPr>
          <p:cNvPr id="107" name="Straight Connector 106"/>
          <p:cNvCxnSpPr>
            <a:stCxn id="104" idx="0"/>
          </p:cNvCxnSpPr>
          <p:nvPr/>
        </p:nvCxnSpPr>
        <p:spPr>
          <a:xfrm>
            <a:off x="3046060" y="3722652"/>
            <a:ext cx="194771" cy="50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786487" y="3599035"/>
            <a:ext cx="0" cy="13469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5786487" y="4945950"/>
            <a:ext cx="290031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7865063" y="5120520"/>
            <a:ext cx="780983" cy="300082"/>
          </a:xfrm>
          <a:prstGeom prst="rect">
            <a:avLst/>
          </a:prstGeom>
          <a:noFill/>
        </p:spPr>
        <p:txBody>
          <a:bodyPr wrap="none" rtlCol="0">
            <a:spAutoFit/>
          </a:bodyPr>
          <a:lstStyle/>
          <a:p>
            <a:r>
              <a:rPr lang="en-US" sz="1350" dirty="0"/>
              <a:t>35 Miles</a:t>
            </a:r>
            <a:endParaRPr lang="en-US" sz="1350" dirty="0"/>
          </a:p>
        </p:txBody>
      </p:sp>
      <p:sp>
        <p:nvSpPr>
          <p:cNvPr id="113" name="Lightning Bolt 112"/>
          <p:cNvSpPr/>
          <p:nvPr/>
        </p:nvSpPr>
        <p:spPr>
          <a:xfrm>
            <a:off x="8125368" y="4707254"/>
            <a:ext cx="388567" cy="375975"/>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TextBox 51"/>
          <p:cNvSpPr txBox="1"/>
          <p:nvPr/>
        </p:nvSpPr>
        <p:spPr>
          <a:xfrm>
            <a:off x="1592684" y="5494533"/>
            <a:ext cx="4408066" cy="584775"/>
          </a:xfrm>
          <a:prstGeom prst="rect">
            <a:avLst/>
          </a:prstGeom>
          <a:noFill/>
        </p:spPr>
        <p:txBody>
          <a:bodyPr wrap="none" rtlCol="0">
            <a:spAutoFit/>
          </a:bodyPr>
          <a:lstStyle/>
          <a:p>
            <a:r>
              <a:rPr lang="en-US" sz="3200" dirty="0" smtClean="0"/>
              <a:t>Three Correct Operations</a:t>
            </a:r>
            <a:endParaRPr lang="en-US" sz="3200" dirty="0"/>
          </a:p>
        </p:txBody>
      </p:sp>
      <p:sp>
        <p:nvSpPr>
          <p:cNvPr id="55" name="TextBox 54"/>
          <p:cNvSpPr txBox="1"/>
          <p:nvPr/>
        </p:nvSpPr>
        <p:spPr>
          <a:xfrm>
            <a:off x="5140212" y="1020708"/>
            <a:ext cx="1636025" cy="646331"/>
          </a:xfrm>
          <a:prstGeom prst="rect">
            <a:avLst/>
          </a:prstGeom>
          <a:noFill/>
        </p:spPr>
        <p:txBody>
          <a:bodyPr wrap="none" rtlCol="0">
            <a:spAutoFit/>
          </a:bodyPr>
          <a:lstStyle/>
          <a:p>
            <a:r>
              <a:rPr lang="en-US" dirty="0" smtClean="0"/>
              <a:t>Remote Line </a:t>
            </a:r>
          </a:p>
          <a:p>
            <a:r>
              <a:rPr lang="en-US" dirty="0" smtClean="0"/>
              <a:t>Protection trips</a:t>
            </a:r>
            <a:endParaRPr lang="en-US" dirty="0"/>
          </a:p>
        </p:txBody>
      </p:sp>
    </p:spTree>
    <p:extLst>
      <p:ext uri="{BB962C8B-B14F-4D97-AF65-F5344CB8AC3E}">
        <p14:creationId xmlns:p14="http://schemas.microsoft.com/office/powerpoint/2010/main" val="1308438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Breaker Failure Example C</a:t>
            </a:r>
            <a:endParaRPr lang="en-US" dirty="0"/>
          </a:p>
        </p:txBody>
      </p:sp>
      <p:sp>
        <p:nvSpPr>
          <p:cNvPr id="3" name="Content Placeholder 2"/>
          <p:cNvSpPr>
            <a:spLocks noGrp="1"/>
          </p:cNvSpPr>
          <p:nvPr>
            <p:ph idx="1"/>
          </p:nvPr>
        </p:nvSpPr>
        <p:spPr>
          <a:xfrm rot="151038">
            <a:off x="1061033" y="1610894"/>
            <a:ext cx="8317336" cy="3543300"/>
          </a:xfrm>
        </p:spPr>
        <p:txBody>
          <a:bodyPr/>
          <a:lstStyle/>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fld id="{4E15A6EE-43E7-48F3-A21E-08482A170AB3}" type="datetime1">
              <a:rPr lang="en-US" smtClean="0"/>
              <a:pPr/>
              <a:t>5/27/2016</a:t>
            </a:fld>
            <a:endParaRPr lang="en-US" dirty="0"/>
          </a:p>
        </p:txBody>
      </p:sp>
      <p:sp>
        <p:nvSpPr>
          <p:cNvPr id="5" name="Slide Number Placeholder 4"/>
          <p:cNvSpPr>
            <a:spLocks noGrp="1"/>
          </p:cNvSpPr>
          <p:nvPr>
            <p:ph type="sldNum" sz="quarter" idx="12"/>
          </p:nvPr>
        </p:nvSpPr>
        <p:spPr/>
        <p:txBody>
          <a:bodyPr/>
          <a:lstStyle/>
          <a:p>
            <a:fld id="{D214FD69-BB62-4F27-92B2-DC7E1B76E6F8}" type="slidenum">
              <a:rPr lang="en-US" smtClean="0"/>
              <a:pPr/>
              <a:t>8</a:t>
            </a:fld>
            <a:endParaRPr lang="en-US" dirty="0"/>
          </a:p>
        </p:txBody>
      </p:sp>
      <p:cxnSp>
        <p:nvCxnSpPr>
          <p:cNvPr id="6" name="Straight Connector 5"/>
          <p:cNvCxnSpPr/>
          <p:nvPr/>
        </p:nvCxnSpPr>
        <p:spPr>
          <a:xfrm>
            <a:off x="2628900" y="1943100"/>
            <a:ext cx="411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628900" y="4572000"/>
            <a:ext cx="4286250" cy="571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143250" y="2484044"/>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3143250" y="3156830"/>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3143250" y="3876863"/>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3884219" y="2484044"/>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3884219" y="3156830"/>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3884219" y="3862718"/>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4601990" y="2484044"/>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4600575" y="3156830"/>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600575" y="3876863"/>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5314950" y="2486873"/>
            <a:ext cx="171450" cy="171450"/>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5314950" y="3156830"/>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6000750" y="2486873"/>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6000750" y="3156830"/>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6000750" y="3876863"/>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Connector 21"/>
          <p:cNvCxnSpPr>
            <a:stCxn id="8" idx="0"/>
          </p:cNvCxnSpPr>
          <p:nvPr/>
        </p:nvCxnSpPr>
        <p:spPr>
          <a:xfrm flipV="1">
            <a:off x="3228975" y="1943101"/>
            <a:ext cx="0" cy="540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2"/>
            <a:endCxn id="9" idx="0"/>
          </p:cNvCxnSpPr>
          <p:nvPr/>
        </p:nvCxnSpPr>
        <p:spPr>
          <a:xfrm>
            <a:off x="3228975" y="2655494"/>
            <a:ext cx="0" cy="5013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2"/>
            <a:endCxn id="10" idx="0"/>
          </p:cNvCxnSpPr>
          <p:nvPr/>
        </p:nvCxnSpPr>
        <p:spPr>
          <a:xfrm>
            <a:off x="3228975" y="3328280"/>
            <a:ext cx="0" cy="5485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2"/>
          </p:cNvCxnSpPr>
          <p:nvPr/>
        </p:nvCxnSpPr>
        <p:spPr>
          <a:xfrm>
            <a:off x="3228975" y="4048314"/>
            <a:ext cx="0" cy="580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0"/>
          </p:cNvCxnSpPr>
          <p:nvPr/>
        </p:nvCxnSpPr>
        <p:spPr>
          <a:xfrm flipV="1">
            <a:off x="3969944" y="1943101"/>
            <a:ext cx="0" cy="540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1" idx="2"/>
            <a:endCxn id="12" idx="0"/>
          </p:cNvCxnSpPr>
          <p:nvPr/>
        </p:nvCxnSpPr>
        <p:spPr>
          <a:xfrm>
            <a:off x="3969944" y="2655494"/>
            <a:ext cx="0" cy="5013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2"/>
            <a:endCxn id="13" idx="0"/>
          </p:cNvCxnSpPr>
          <p:nvPr/>
        </p:nvCxnSpPr>
        <p:spPr>
          <a:xfrm>
            <a:off x="3969944" y="3328282"/>
            <a:ext cx="0" cy="5344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3" idx="2"/>
          </p:cNvCxnSpPr>
          <p:nvPr/>
        </p:nvCxnSpPr>
        <p:spPr>
          <a:xfrm>
            <a:off x="3969944" y="4034167"/>
            <a:ext cx="0" cy="5664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4" idx="0"/>
          </p:cNvCxnSpPr>
          <p:nvPr/>
        </p:nvCxnSpPr>
        <p:spPr>
          <a:xfrm flipH="1" flipV="1">
            <a:off x="4686300" y="1943101"/>
            <a:ext cx="1415" cy="540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4" idx="2"/>
            <a:endCxn id="15" idx="0"/>
          </p:cNvCxnSpPr>
          <p:nvPr/>
        </p:nvCxnSpPr>
        <p:spPr>
          <a:xfrm flipH="1">
            <a:off x="4686300" y="2655494"/>
            <a:ext cx="1415" cy="5013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5" idx="2"/>
            <a:endCxn id="16" idx="0"/>
          </p:cNvCxnSpPr>
          <p:nvPr/>
        </p:nvCxnSpPr>
        <p:spPr>
          <a:xfrm>
            <a:off x="4686300" y="3328280"/>
            <a:ext cx="0" cy="5485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6" idx="2"/>
          </p:cNvCxnSpPr>
          <p:nvPr/>
        </p:nvCxnSpPr>
        <p:spPr>
          <a:xfrm>
            <a:off x="4686300" y="4048314"/>
            <a:ext cx="1415" cy="5522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7" idx="0"/>
          </p:cNvCxnSpPr>
          <p:nvPr/>
        </p:nvCxnSpPr>
        <p:spPr>
          <a:xfrm flipV="1">
            <a:off x="5400675" y="1943101"/>
            <a:ext cx="0" cy="5437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7" idx="2"/>
            <a:endCxn id="18" idx="0"/>
          </p:cNvCxnSpPr>
          <p:nvPr/>
        </p:nvCxnSpPr>
        <p:spPr>
          <a:xfrm>
            <a:off x="5400675" y="2658323"/>
            <a:ext cx="0" cy="4985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314950" y="3857983"/>
            <a:ext cx="171450" cy="171450"/>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p:cNvCxnSpPr>
            <a:stCxn id="18" idx="2"/>
            <a:endCxn id="36" idx="0"/>
          </p:cNvCxnSpPr>
          <p:nvPr/>
        </p:nvCxnSpPr>
        <p:spPr>
          <a:xfrm>
            <a:off x="5400675" y="3328280"/>
            <a:ext cx="0" cy="5297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6" idx="2"/>
          </p:cNvCxnSpPr>
          <p:nvPr/>
        </p:nvCxnSpPr>
        <p:spPr>
          <a:xfrm>
            <a:off x="5400675" y="4029434"/>
            <a:ext cx="0" cy="5522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9" idx="0"/>
          </p:cNvCxnSpPr>
          <p:nvPr/>
        </p:nvCxnSpPr>
        <p:spPr>
          <a:xfrm flipV="1">
            <a:off x="6086475" y="1943101"/>
            <a:ext cx="0" cy="5437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0" idx="0"/>
            <a:endCxn id="19" idx="2"/>
          </p:cNvCxnSpPr>
          <p:nvPr/>
        </p:nvCxnSpPr>
        <p:spPr>
          <a:xfrm flipV="1">
            <a:off x="6086475" y="2658323"/>
            <a:ext cx="0" cy="4985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1" idx="0"/>
            <a:endCxn id="20" idx="2"/>
          </p:cNvCxnSpPr>
          <p:nvPr/>
        </p:nvCxnSpPr>
        <p:spPr>
          <a:xfrm flipV="1">
            <a:off x="6086475" y="3328280"/>
            <a:ext cx="0" cy="5485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1" idx="2"/>
          </p:cNvCxnSpPr>
          <p:nvPr/>
        </p:nvCxnSpPr>
        <p:spPr>
          <a:xfrm>
            <a:off x="6086475" y="4048314"/>
            <a:ext cx="0" cy="5522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rot="16200000">
            <a:off x="6379722" y="2685061"/>
            <a:ext cx="285750" cy="442205"/>
            <a:chOff x="914400" y="381000"/>
            <a:chExt cx="381000" cy="589607"/>
          </a:xfrm>
        </p:grpSpPr>
        <p:sp>
          <p:nvSpPr>
            <p:cNvPr id="47" name="Oval 46"/>
            <p:cNvSpPr/>
            <p:nvPr/>
          </p:nvSpPr>
          <p:spPr>
            <a:xfrm>
              <a:off x="914400" y="381000"/>
              <a:ext cx="381000" cy="381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Oval 47"/>
            <p:cNvSpPr/>
            <p:nvPr/>
          </p:nvSpPr>
          <p:spPr>
            <a:xfrm>
              <a:off x="914400" y="589607"/>
              <a:ext cx="381000" cy="381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9" name="Group 48"/>
          <p:cNvGrpSpPr/>
          <p:nvPr/>
        </p:nvGrpSpPr>
        <p:grpSpPr>
          <a:xfrm rot="16200000">
            <a:off x="6412259" y="3381470"/>
            <a:ext cx="285750" cy="442205"/>
            <a:chOff x="914400" y="381000"/>
            <a:chExt cx="381000" cy="589607"/>
          </a:xfrm>
        </p:grpSpPr>
        <p:sp>
          <p:nvSpPr>
            <p:cNvPr id="50" name="Oval 49"/>
            <p:cNvSpPr/>
            <p:nvPr/>
          </p:nvSpPr>
          <p:spPr>
            <a:xfrm>
              <a:off x="914400" y="381000"/>
              <a:ext cx="381000" cy="381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Oval 50"/>
            <p:cNvSpPr/>
            <p:nvPr/>
          </p:nvSpPr>
          <p:spPr>
            <a:xfrm>
              <a:off x="914400" y="589607"/>
              <a:ext cx="381000" cy="381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7" name="Rectangle 56"/>
          <p:cNvSpPr/>
          <p:nvPr/>
        </p:nvSpPr>
        <p:spPr>
          <a:xfrm>
            <a:off x="7372350" y="3156830"/>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Rectangle 57"/>
          <p:cNvSpPr/>
          <p:nvPr/>
        </p:nvSpPr>
        <p:spPr>
          <a:xfrm>
            <a:off x="6962115" y="2820437"/>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Rectangle 58"/>
          <p:cNvSpPr/>
          <p:nvPr/>
        </p:nvSpPr>
        <p:spPr>
          <a:xfrm>
            <a:off x="6984749" y="3516847"/>
            <a:ext cx="171450" cy="17145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4" name="Straight Connector 63"/>
          <p:cNvCxnSpPr>
            <a:stCxn id="44" idx="0"/>
          </p:cNvCxnSpPr>
          <p:nvPr/>
        </p:nvCxnSpPr>
        <p:spPr>
          <a:xfrm>
            <a:off x="3021287" y="2922768"/>
            <a:ext cx="2195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47" idx="0"/>
          </p:cNvCxnSpPr>
          <p:nvPr/>
        </p:nvCxnSpPr>
        <p:spPr>
          <a:xfrm flipH="1">
            <a:off x="6086476" y="2906162"/>
            <a:ext cx="215020" cy="14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0" idx="0"/>
          </p:cNvCxnSpPr>
          <p:nvPr/>
        </p:nvCxnSpPr>
        <p:spPr>
          <a:xfrm flipH="1" flipV="1">
            <a:off x="6105432" y="3602572"/>
            <a:ext cx="228601"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8" idx="4"/>
            <a:endCxn id="58" idx="1"/>
          </p:cNvCxnSpPr>
          <p:nvPr/>
        </p:nvCxnSpPr>
        <p:spPr>
          <a:xfrm flipV="1">
            <a:off x="6743700" y="2906163"/>
            <a:ext cx="218415"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51" idx="4"/>
            <a:endCxn id="59" idx="1"/>
          </p:cNvCxnSpPr>
          <p:nvPr/>
        </p:nvCxnSpPr>
        <p:spPr>
          <a:xfrm>
            <a:off x="6776239" y="3602572"/>
            <a:ext cx="2085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57" idx="0"/>
          </p:cNvCxnSpPr>
          <p:nvPr/>
        </p:nvCxnSpPr>
        <p:spPr>
          <a:xfrm flipV="1">
            <a:off x="7458075" y="2343151"/>
            <a:ext cx="0" cy="8136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57" idx="2"/>
          </p:cNvCxnSpPr>
          <p:nvPr/>
        </p:nvCxnSpPr>
        <p:spPr>
          <a:xfrm>
            <a:off x="7458075" y="3328281"/>
            <a:ext cx="0" cy="7865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58" idx="3"/>
          </p:cNvCxnSpPr>
          <p:nvPr/>
        </p:nvCxnSpPr>
        <p:spPr>
          <a:xfrm>
            <a:off x="7133565" y="2906162"/>
            <a:ext cx="3245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59" idx="3"/>
          </p:cNvCxnSpPr>
          <p:nvPr/>
        </p:nvCxnSpPr>
        <p:spPr>
          <a:xfrm flipV="1">
            <a:off x="7156198" y="3595498"/>
            <a:ext cx="301877" cy="7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969945" y="2906162"/>
            <a:ext cx="3734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400676" y="2906162"/>
            <a:ext cx="3734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689696" y="2917197"/>
            <a:ext cx="3734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969945" y="3618413"/>
            <a:ext cx="3734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689696" y="3603137"/>
            <a:ext cx="3734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400676" y="3602572"/>
            <a:ext cx="3734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4343400" y="3618414"/>
            <a:ext cx="0" cy="13536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063150" y="3592314"/>
            <a:ext cx="0" cy="13536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4343400" y="1657350"/>
            <a:ext cx="0" cy="12488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5063150" y="1668385"/>
            <a:ext cx="0" cy="12488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V="1">
            <a:off x="5767341" y="1668385"/>
            <a:ext cx="0" cy="12488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2657475" y="1668385"/>
            <a:ext cx="1043876" cy="300082"/>
          </a:xfrm>
          <a:prstGeom prst="rect">
            <a:avLst/>
          </a:prstGeom>
          <a:noFill/>
        </p:spPr>
        <p:txBody>
          <a:bodyPr wrap="none" rtlCol="0">
            <a:spAutoFit/>
          </a:bodyPr>
          <a:lstStyle/>
          <a:p>
            <a:r>
              <a:rPr lang="en-US" sz="1350" dirty="0"/>
              <a:t>115kV Bus 1</a:t>
            </a:r>
          </a:p>
        </p:txBody>
      </p:sp>
      <p:sp>
        <p:nvSpPr>
          <p:cNvPr id="86" name="TextBox 85"/>
          <p:cNvSpPr txBox="1"/>
          <p:nvPr/>
        </p:nvSpPr>
        <p:spPr>
          <a:xfrm>
            <a:off x="2664265" y="4695051"/>
            <a:ext cx="1043876" cy="300082"/>
          </a:xfrm>
          <a:prstGeom prst="rect">
            <a:avLst/>
          </a:prstGeom>
          <a:noFill/>
        </p:spPr>
        <p:txBody>
          <a:bodyPr wrap="none" rtlCol="0">
            <a:spAutoFit/>
          </a:bodyPr>
          <a:lstStyle/>
          <a:p>
            <a:r>
              <a:rPr lang="en-US" sz="1350" dirty="0"/>
              <a:t>115kV Bus 2</a:t>
            </a:r>
          </a:p>
        </p:txBody>
      </p:sp>
      <p:sp>
        <p:nvSpPr>
          <p:cNvPr id="88" name="TextBox 87"/>
          <p:cNvSpPr txBox="1"/>
          <p:nvPr/>
        </p:nvSpPr>
        <p:spPr>
          <a:xfrm>
            <a:off x="4343401" y="4999039"/>
            <a:ext cx="1489703" cy="300082"/>
          </a:xfrm>
          <a:prstGeom prst="rect">
            <a:avLst/>
          </a:prstGeom>
          <a:noFill/>
        </p:spPr>
        <p:txBody>
          <a:bodyPr wrap="none" rtlCol="0">
            <a:spAutoFit/>
          </a:bodyPr>
          <a:lstStyle/>
          <a:p>
            <a:r>
              <a:rPr lang="en-US" sz="1350" dirty="0"/>
              <a:t>Transmission Lines</a:t>
            </a:r>
          </a:p>
        </p:txBody>
      </p:sp>
      <p:grpSp>
        <p:nvGrpSpPr>
          <p:cNvPr id="96" name="Group 95"/>
          <p:cNvGrpSpPr/>
          <p:nvPr/>
        </p:nvGrpSpPr>
        <p:grpSpPr>
          <a:xfrm>
            <a:off x="1406641" y="2328288"/>
            <a:ext cx="1614646" cy="859576"/>
            <a:chOff x="1875521" y="1961383"/>
            <a:chExt cx="2152861" cy="1146101"/>
          </a:xfrm>
        </p:grpSpPr>
        <p:grpSp>
          <p:nvGrpSpPr>
            <p:cNvPr id="43" name="Group 42"/>
            <p:cNvGrpSpPr/>
            <p:nvPr/>
          </p:nvGrpSpPr>
          <p:grpSpPr>
            <a:xfrm rot="5400000">
              <a:off x="3543079" y="2459221"/>
              <a:ext cx="381000" cy="589607"/>
              <a:chOff x="914400" y="381000"/>
              <a:chExt cx="381000" cy="589607"/>
            </a:xfrm>
          </p:grpSpPr>
          <p:sp>
            <p:nvSpPr>
              <p:cNvPr id="44" name="Oval 43"/>
              <p:cNvSpPr/>
              <p:nvPr/>
            </p:nvSpPr>
            <p:spPr>
              <a:xfrm>
                <a:off x="914400" y="381000"/>
                <a:ext cx="381000" cy="381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Oval 44"/>
              <p:cNvSpPr/>
              <p:nvPr/>
            </p:nvSpPr>
            <p:spPr>
              <a:xfrm>
                <a:off x="914400" y="589607"/>
                <a:ext cx="381000" cy="381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0" name="Rectangle 59"/>
            <p:cNvSpPr/>
            <p:nvPr/>
          </p:nvSpPr>
          <p:spPr>
            <a:xfrm>
              <a:off x="2987607" y="2646512"/>
              <a:ext cx="228600" cy="2286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Oval 60"/>
            <p:cNvSpPr/>
            <p:nvPr/>
          </p:nvSpPr>
          <p:spPr>
            <a:xfrm>
              <a:off x="2076979" y="2421684"/>
              <a:ext cx="685800" cy="685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2" name="Straight Connector 61"/>
            <p:cNvCxnSpPr>
              <a:stCxn id="61" idx="6"/>
              <a:endCxn id="60" idx="1"/>
            </p:cNvCxnSpPr>
            <p:nvPr/>
          </p:nvCxnSpPr>
          <p:spPr>
            <a:xfrm flipV="1">
              <a:off x="2762779" y="2760812"/>
              <a:ext cx="224828" cy="37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0" idx="3"/>
              <a:endCxn id="45" idx="4"/>
            </p:cNvCxnSpPr>
            <p:nvPr/>
          </p:nvCxnSpPr>
          <p:spPr>
            <a:xfrm flipV="1">
              <a:off x="3216208" y="2754024"/>
              <a:ext cx="222569" cy="67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1875521" y="1961383"/>
              <a:ext cx="1207510" cy="400109"/>
            </a:xfrm>
            <a:prstGeom prst="rect">
              <a:avLst/>
            </a:prstGeom>
            <a:noFill/>
          </p:spPr>
          <p:txBody>
            <a:bodyPr wrap="none" rtlCol="0">
              <a:spAutoFit/>
            </a:bodyPr>
            <a:lstStyle/>
            <a:p>
              <a:r>
                <a:rPr lang="en-US" sz="1350" dirty="0"/>
                <a:t>Generator</a:t>
              </a:r>
            </a:p>
          </p:txBody>
        </p:sp>
      </p:grpSp>
      <p:cxnSp>
        <p:nvCxnSpPr>
          <p:cNvPr id="92" name="Straight Arrow Connector 91"/>
          <p:cNvCxnSpPr/>
          <p:nvPr/>
        </p:nvCxnSpPr>
        <p:spPr>
          <a:xfrm>
            <a:off x="7458075" y="3862718"/>
            <a:ext cx="1285875" cy="141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7458075" y="2625373"/>
            <a:ext cx="12287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7836107" y="3105546"/>
            <a:ext cx="625492" cy="300082"/>
          </a:xfrm>
          <a:prstGeom prst="rect">
            <a:avLst/>
          </a:prstGeom>
          <a:noFill/>
        </p:spPr>
        <p:txBody>
          <a:bodyPr wrap="none" rtlCol="0">
            <a:spAutoFit/>
          </a:bodyPr>
          <a:lstStyle/>
          <a:p>
            <a:r>
              <a:rPr lang="en-US" sz="1350" dirty="0"/>
              <a:t>500kV</a:t>
            </a:r>
            <a:endParaRPr lang="en-US" sz="1350" dirty="0"/>
          </a:p>
        </p:txBody>
      </p:sp>
      <p:grpSp>
        <p:nvGrpSpPr>
          <p:cNvPr id="97" name="Group 96"/>
          <p:cNvGrpSpPr/>
          <p:nvPr/>
        </p:nvGrpSpPr>
        <p:grpSpPr>
          <a:xfrm>
            <a:off x="1431414" y="3128170"/>
            <a:ext cx="1614646" cy="859576"/>
            <a:chOff x="1875521" y="1961383"/>
            <a:chExt cx="2152861" cy="1146101"/>
          </a:xfrm>
        </p:grpSpPr>
        <p:grpSp>
          <p:nvGrpSpPr>
            <p:cNvPr id="98" name="Group 97"/>
            <p:cNvGrpSpPr/>
            <p:nvPr/>
          </p:nvGrpSpPr>
          <p:grpSpPr>
            <a:xfrm rot="5400000">
              <a:off x="3543079" y="2459221"/>
              <a:ext cx="381000" cy="589607"/>
              <a:chOff x="914400" y="381000"/>
              <a:chExt cx="381000" cy="589607"/>
            </a:xfrm>
          </p:grpSpPr>
          <p:sp>
            <p:nvSpPr>
              <p:cNvPr id="104" name="Oval 103"/>
              <p:cNvSpPr/>
              <p:nvPr/>
            </p:nvSpPr>
            <p:spPr>
              <a:xfrm>
                <a:off x="914400" y="381000"/>
                <a:ext cx="381000" cy="381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Oval 104"/>
              <p:cNvSpPr/>
              <p:nvPr/>
            </p:nvSpPr>
            <p:spPr>
              <a:xfrm>
                <a:off x="914400" y="589607"/>
                <a:ext cx="381000" cy="381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9" name="Rectangle 98"/>
            <p:cNvSpPr/>
            <p:nvPr/>
          </p:nvSpPr>
          <p:spPr>
            <a:xfrm>
              <a:off x="2987607" y="2646512"/>
              <a:ext cx="228600" cy="2286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Oval 99"/>
            <p:cNvSpPr/>
            <p:nvPr/>
          </p:nvSpPr>
          <p:spPr>
            <a:xfrm>
              <a:off x="2076979" y="2421684"/>
              <a:ext cx="685800" cy="685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1" name="Straight Connector 100"/>
            <p:cNvCxnSpPr>
              <a:stCxn id="100" idx="6"/>
              <a:endCxn id="99" idx="1"/>
            </p:cNvCxnSpPr>
            <p:nvPr/>
          </p:nvCxnSpPr>
          <p:spPr>
            <a:xfrm flipV="1">
              <a:off x="2762779" y="2760812"/>
              <a:ext cx="224828" cy="37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9" idx="3"/>
              <a:endCxn id="105" idx="4"/>
            </p:cNvCxnSpPr>
            <p:nvPr/>
          </p:nvCxnSpPr>
          <p:spPr>
            <a:xfrm flipV="1">
              <a:off x="3216208" y="2754024"/>
              <a:ext cx="222569" cy="67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875521" y="1961383"/>
              <a:ext cx="1207510" cy="400109"/>
            </a:xfrm>
            <a:prstGeom prst="rect">
              <a:avLst/>
            </a:prstGeom>
            <a:noFill/>
          </p:spPr>
          <p:txBody>
            <a:bodyPr wrap="none" rtlCol="0">
              <a:spAutoFit/>
            </a:bodyPr>
            <a:lstStyle/>
            <a:p>
              <a:r>
                <a:rPr lang="en-US" sz="1350" dirty="0"/>
                <a:t>Generator</a:t>
              </a:r>
            </a:p>
          </p:txBody>
        </p:sp>
      </p:grpSp>
      <p:cxnSp>
        <p:nvCxnSpPr>
          <p:cNvPr id="107" name="Straight Connector 106"/>
          <p:cNvCxnSpPr>
            <a:stCxn id="104" idx="0"/>
          </p:cNvCxnSpPr>
          <p:nvPr/>
        </p:nvCxnSpPr>
        <p:spPr>
          <a:xfrm>
            <a:off x="3046060" y="3722652"/>
            <a:ext cx="194771" cy="50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786487" y="3599035"/>
            <a:ext cx="0" cy="13469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5786487" y="4945950"/>
            <a:ext cx="290031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7865063" y="5120520"/>
            <a:ext cx="780983" cy="300082"/>
          </a:xfrm>
          <a:prstGeom prst="rect">
            <a:avLst/>
          </a:prstGeom>
          <a:noFill/>
        </p:spPr>
        <p:txBody>
          <a:bodyPr wrap="none" rtlCol="0">
            <a:spAutoFit/>
          </a:bodyPr>
          <a:lstStyle/>
          <a:p>
            <a:r>
              <a:rPr lang="en-US" sz="1350" dirty="0"/>
              <a:t>35 Miles</a:t>
            </a:r>
            <a:endParaRPr lang="en-US" sz="1350" dirty="0"/>
          </a:p>
        </p:txBody>
      </p:sp>
      <p:sp>
        <p:nvSpPr>
          <p:cNvPr id="113" name="Lightning Bolt 112"/>
          <p:cNvSpPr/>
          <p:nvPr/>
        </p:nvSpPr>
        <p:spPr>
          <a:xfrm>
            <a:off x="8125368" y="4707254"/>
            <a:ext cx="388567" cy="375975"/>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TextBox 51"/>
          <p:cNvSpPr txBox="1"/>
          <p:nvPr/>
        </p:nvSpPr>
        <p:spPr>
          <a:xfrm>
            <a:off x="1592684" y="5494533"/>
            <a:ext cx="4135940" cy="584775"/>
          </a:xfrm>
          <a:prstGeom prst="rect">
            <a:avLst/>
          </a:prstGeom>
          <a:noFill/>
        </p:spPr>
        <p:txBody>
          <a:bodyPr wrap="none" rtlCol="0">
            <a:spAutoFit/>
          </a:bodyPr>
          <a:lstStyle/>
          <a:p>
            <a:r>
              <a:rPr lang="en-US" sz="3200" dirty="0" smtClean="0"/>
              <a:t>Two Correct Operations</a:t>
            </a:r>
            <a:endParaRPr lang="en-US" sz="3200" dirty="0"/>
          </a:p>
        </p:txBody>
      </p:sp>
      <p:sp>
        <p:nvSpPr>
          <p:cNvPr id="55" name="TextBox 54"/>
          <p:cNvSpPr txBox="1"/>
          <p:nvPr/>
        </p:nvSpPr>
        <p:spPr>
          <a:xfrm>
            <a:off x="4677689" y="910966"/>
            <a:ext cx="2519985" cy="646331"/>
          </a:xfrm>
          <a:prstGeom prst="rect">
            <a:avLst/>
          </a:prstGeom>
          <a:noFill/>
        </p:spPr>
        <p:txBody>
          <a:bodyPr wrap="none" rtlCol="0">
            <a:spAutoFit/>
          </a:bodyPr>
          <a:lstStyle/>
          <a:p>
            <a:r>
              <a:rPr lang="en-US" dirty="0" smtClean="0"/>
              <a:t>BF relaying transfer trips </a:t>
            </a:r>
          </a:p>
          <a:p>
            <a:r>
              <a:rPr lang="en-US" dirty="0" smtClean="0"/>
              <a:t>remote line terminal</a:t>
            </a:r>
            <a:endParaRPr lang="en-US" dirty="0"/>
          </a:p>
        </p:txBody>
      </p:sp>
    </p:spTree>
    <p:extLst>
      <p:ext uri="{BB962C8B-B14F-4D97-AF65-F5344CB8AC3E}">
        <p14:creationId xmlns:p14="http://schemas.microsoft.com/office/powerpoint/2010/main" val="2885272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Questions?</a:t>
            </a:r>
            <a:endParaRPr lang="en-US" dirty="0"/>
          </a:p>
        </p:txBody>
      </p:sp>
      <p:sp>
        <p:nvSpPr>
          <p:cNvPr id="5" name="Slide Number Placeholder 4"/>
          <p:cNvSpPr>
            <a:spLocks noGrp="1"/>
          </p:cNvSpPr>
          <p:nvPr>
            <p:ph type="sldNum" sz="quarter" idx="12"/>
          </p:nvPr>
        </p:nvSpPr>
        <p:spPr/>
        <p:txBody>
          <a:bodyPr/>
          <a:lstStyle/>
          <a:p>
            <a:fld id="{D214FD69-BB62-4F27-92B2-DC7E1B76E6F8}" type="slidenum">
              <a:rPr lang="en-US" smtClean="0"/>
              <a:pPr/>
              <a:t>9</a:t>
            </a:fld>
            <a:endParaRPr lang="en-US" dirty="0"/>
          </a:p>
        </p:txBody>
      </p:sp>
      <p:pic>
        <p:nvPicPr>
          <p:cNvPr id="2050" name="Picture 2" descr="C:\Users\jrm\AppData\Local\Microsoft\Windows\Temporary Internet Files\Content.IE5\D9QOJVYM\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428" y="1600428"/>
            <a:ext cx="3657143" cy="3657143"/>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484C22DE-BCC9-4B5F-BB3B-45B0EFE12094}" type="datetime1">
              <a:rPr lang="en-US" smtClean="0"/>
              <a:t>5/27/2016</a:t>
            </a:fld>
            <a:endParaRPr lang="en-US" dirty="0"/>
          </a:p>
        </p:txBody>
      </p:sp>
    </p:spTree>
    <p:extLst>
      <p:ext uri="{BB962C8B-B14F-4D97-AF65-F5344CB8AC3E}">
        <p14:creationId xmlns:p14="http://schemas.microsoft.com/office/powerpoint/2010/main" val="26343856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0PHOTO" val=""/>
  <p:tag name="MMPROD_0LOGO" val="/9j/4AAQSkZJRgABAQAAAQABAAD/2wBDAAMCAgMCAgMDAwMEAwMEBQgFBQQEBQoHBwYIDAoMDAsKCwsNDhIQDQ4RDgsLEBYQERMUFRUVDA8XGBYUGBIUFRT/2wBDAQMEBAUEBQkFBQkUDQsNFBQUFBQUFBQUFBQUFBQUFBQUFBQUFBQUFBQUFBQUFBQUFBQUFBQUFBQUFBQUFBQUFBT/wAARCAEsAg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SRqlk23F3AdwJGJV5A645oGqWTbcXcB3AkYlXkDrjmvGvM8F8fYpV/6h3zzf8e//AC26n/f+9z6dqQS+Czj7DMp76d883Nv/AMtup/3/AL3Pp2o/D10+/tbr25an8mp/X9f12PZhqlk23F3AdwJGJV5A645oGqWTbcXcB3AkYlXkDrjmvGvM8FggWUq886d883Nv/wAtup/3/vc+nagP4MwPsUi886d883Nv/wAtup/3/vc+naj8PXT7+1uvblqfyan9f1/XY9lGqWTbcXcB3AkYlXkDrjmgapZNtxdwHcCRiVeQOuOa8a3+DOPsUq/9Q755v+Pf/lt1P+/97n07Ub/BnH2KVf8AqHfPN/x7/wDLbqf9/wC9z6dqPw9dPv7W69uWp/Jqf1/X9dj2UapZNtxdwHcCRiVeQOuOaBqlk23F3AdwJGJV5A645rxrf4M4+xSr/wBQ755v+Pf/AJbdT/v/AHufTtRv8GcfYpV/6h3zzf8AHv8A8tup/wB/73Pp2o/D10+/tbr25an8mp/X9f12PZRqlk23F3AdwJGJV5A645oGqWTbcXcB3AkYlXkDrjmvGt/gzj7FKv8A1Dvnm/49/wDlt1P+/wDe59O1G/wZx9ilX/qHfPN/x7/8tup/3/vc+naj8PXT7+1uvblqfyan9f1/XY9lGqWTbcXcB3AkYlXkDrjmgapZNtxdwHcCRiVeQOuOa8a3+DOPsUq/9Q755v8Aj3/5bdT/AL/3ufTtRv8ABnH2KVf+od883/Hv/wAtup/3/vc+naj8PXT7+1uvblqfyan9f1/XY9lGqWTbcXcB3AkYlXkDrjmgapZNtxdwHcCRiVeQOuOa8a3+DOPsUq/9Q755v+Pf/lt1P+/97n07Ub/BnH2KVf8AqHfPN/x7/wDLbqf9/wC9z6dqPw9dPv7W69uWp/Jqf1/X9dj2UapZNtxdwHcCRiVeQOuOaBqlk23F3AdwJGJV5A645rxoP4MP/HlKp/6B3zzf6j/lt1P+/wDe59O1Ak8FkA2Mqkf8w475v+Pf/lt1P+/97n07Ufh66ff2t17ctT+TU/r+v67Hso1Sybbi7gO4EjEq8gdcc0DVLJtuLuA7gSMSryB1xzXjPneCsgWUyZ66d883/Hv/AMtup/3/AL3Pp2oE/go4+xToc/8AIO+ebm3/AOW3U/7/AN7n07Ufh66ff2t17ctT+TU/r+v67Hsw1SyO3F5AdwJX96vIHXHNA1WyYqBeQEtnGJV5x1714zCvgyeQR6e6EsSdO/eSgfZ/+W33j/v/AHufTtV7xF4V0zRtO1WextzBJp00UFqyyufLSQqHXk853NyckdqW7st/P1S1+ckn2amvsq9QjzyUV1PYQQehzS1Gg57n6muC8dWVk2si5bV5ra9SNVS0S5VQysSrtsxk7V5z26mmtf6/r7+m5m2k0u56DRXjp0zTLbd9n8R3E/2YiK1zeo32iN/9Y5wPm25bkcDHPSg6Zpltu+z+I7if7MRFa5vUb7RG/wDrHOB823LcjgY56Ub7f1/V1ft738rKPYqK8dOmaZbbvs/iO4n+zERWub1G+0Rv/rHOB823LcjgY56UHTNMtt32fxHcT/ZiIrXN6jfaI3/1jnA+bbluRwMc9KN9v6/q6v297+VgexUV46dM0y23fZ/EdxP9mIitc3qN9ojf/WOcD5tuW5HAxz0oOmaZbbvs/iO4n+zERWub1G+0Rv8A6xzgfNty3I4GOelG+39f1dX7e9/KwPYqK8dOmaZbbvs/iO4n+zERWub1G+0Rv/rHOB823LcjgY56UHTNMtt32fxHcT/ZiIrXN6jfaI3/ANY5wPm25bkcDHPSjfb+v6ur9ve/lYHsVFeOnTNMtt32fxHcT/ZiIrXN6jfaI3/1jnA+bbluRwMc9KDpmmW277P4juJ/sxEVrm9RvtEb/wCsc4HzbctyOBjnpRvt/X9XV+3vfysD2KivHTpmmW277P4juJ/sxEVrm9RvtEb/AOsc4HzbctyOBjnpQdM0y23fZ/EdxP8AZiIrXN6jfaI3/wBY5wPm25bkcDHPSjfb+v6ur9ve/lYHsVFeOtpmmW4b7P4juZ/sxEVr/pqN58bf6xzgfNty3I4GOelJHpGnhZPsevXt59kKxW+26V/OikKhnOB820vgEcAgUL3mlHr+u35r01/lYHsdFeUXFm/geK+1C2vr+7bSnjtkhuJQVnWRlJ34AywJ4Ix06V6ZpOoQ6vplrf2ziS2uokniYd0ZQy/oRSTurrb/ADSa/Bp/gU4tLm/rQt0UUUyQooooAKKKKACiiigAooooAKKK5PxvqPEVjFdGFzmSbypFEgjI2DAPP33jPTGAec4BaV9F/X/DibsrnWUV5Ld+Gk0v7VK2r6kw06SO2jMk+d6y4BL8ckbjg9sDOepqHTNLhDGDxHdXAtiIrUG9RvtET43uePm25PI4GOelJe8rx6/rZr8HH73/ACsZ7LRXjp0zTLbd9n8R3E/2YiK1zeo32iN/9Y5wPm25bkcDHPSg6Zpltu+z+I7if7MRFa5vUb7RG/8ArHOB823LcjgY56Ub7f1/V1ft738rA9iorx06Zpltu+z+I7if7MRFa5vUb7RG/wDrHOB823LcjgY56UHTNMtt32fxHcT/AGYiK1zeo32iN/8AWOcD5tuW5HAxz0o32/r+rq/b3v5WB7FRXjp0zTLbd9n8R3E/2YiK1zeo32iN/wDWOcD5tuW5HAxz0oOmaZbbvs/iO4n+zERWub1G+0Rv/rHOB823LcjgY56Ub7f1/V1ft738rA9iorx06Zpltu+z+I7if7MRFa5vUb7RG/8ArHOB823LcjgY56UHTNMtt32fxHcT/ZiIrXN6jfaI3/1jnA+bbluRwMc9KN9v6/q6v297+VgexUV46dM0y23fZ/EdxP8AZiIrXN6jfaI3/wBY5wPm25bkcDHPSg6Zpltu+z+I7if7MRFa5vUb7RG/+sc4HzbctyOBjnpRvt/X9XV+3vfysD2KivHTpmmW277P4juJ/sxEVrm9RvtEb/6xzgfNty3I4GOelB0zTLbd9n8R3E/2YiK1zeo32iN/9Y5wPm25bkcDHPSjfb+v6ur9ve/lYHsVFeNSXE2kObTSr2bU7CLiK6aXzTIDyfmXAPJI49KKtUq0lzRUbPa8kn810fl0L9hiXrFQt/jS/DofAfhi08RPceFF1P4v6tfQTaZeSXrR/wBqytq0gEnl3ZEsaBzBhOZyjjyv3YbCA9X4f8HT6np9tfW3x71zWYLWLyguoxXdtL4h813QX0kU84ctakH7wdlEKtlFKkWIfhnc6DJ4aFzplvA1l4WvWL+bPIqFxN3zjoeprltF8JpZP4NdorJPsvhnUHAMtwQm4TdO5HJ5JzUYv3JVZbpOem10ni5dLWbjTUbr4VNuKvCi6eVL3+Vp7qP4qn/8mvu83e1qmj6x4a1HTbaT4r+KfE8MS3ls13b3KXMWuMqTOl9KF1B3by1jzG4WUBliVnhc7U5zQvEV7eHwru+I3xE1E32m3tw326xlUamY/MxcXf8AprbZotv7ofvc+Wnzx/w9BofifxJcN4TS78RX139t0S+vr7ztWvW+1yx+b5MsgY/OybU2s4yu0YxgVT8MeONdnufA51bX9QvodS0fULzUU/tu93XcsQl8mWRn3B2TYm13BK7BtxgVOJTpqqpvVKd35pYvmatbrCTSVrJQSatB0iLulKKvt/7b/mv6vfL0HxHeXp8KZ+I/xE1L7dpl7cH7fYyL/aZj8z/SLv8A019s0W0eUP3udifPHn5V0HxFe3v/AAimfiN8RdS+3abe3B+32Ei/2mY/MxcXn+mvtni2/uh+9z5afPHn5fefAFxql14M1OU3WsXkTy2DXEi+JrTXY2fz3EZuLsgPNJkYjlhGwlQkvERJ6bxd4kk0jUNfsNX1TWLK+vL+CZrXVbvSo5ZzCsbs8yxnLSRqUZTbZiUbDNgb6p/v5VIrTWadtbatN6W+H26ejS92nyuKnSdCtkv6/rb8/O/zBoPiK9vf+EUz8RviLqX27Tb24P2+wkX+0zH5mLi8/wBNfbPFt/dD97ny0+ePPymg+Ir29/4RTPxG+IupfbtNvbg/b7CRf7TMfmYuLz/TX2zxbf3Q/e58tPnjz8v0ZqHxK0vU/wC19niq6u/7Uu4LyPztU0d/tiw7d0snkt87Js+VrXMK7R5xGHo1D4laXqZ1cJ4qurs6pdwXcfm6po7/AGtYdu6WTyW+dk2Ha1rmFdo84jD0pfvb305r/Lm5r7cvw+1la3Lf2UbcnND6ubf1/Xb8fv8AnPQfEV7e/wDCKZ+I3xF1L7dpt7cH7fYSL/aZj8zFxef6a+2eLb+6H73Plp88eflNB8RXt7/wimfiN8RdS+3abe3B+32Ei/2mY/MxcXn+mvtni2/uh+9z5afPHn5fo3UPiVpep/2vs8VXV3/at3Bdx+bqmjv9sWHbulk8lvnZNh2ta5hXaPOIw9GofErS9T/tfZ4qurv+1buC7j83VNHf7YsO3dLJ5LfOybDta1zCu0ecRh6Jfvb305r/AC5ua+3L8PtZWty39lG3JzQ+rm39f12/H7/nLQfEV7e/8Ipn4jfEXUvt2m3twft9hIv9pmPzMXF5/pr7Z4tv7ofvc+Wnzx5+VNB8RXt5/wAIpn4jfEXUft2m3twft9jIv9pmPzMXF5/pr7Z4tv7ofvc+Wnzx5+X6O1D4k6Zqf9r7PFN1d/2rdwXcfm6po7/bFh27pZPJb52TYdrWuYV2jziMPSah8S9M1I6uY/FN1ef2pdwXkYl1TR3+2LFt3SyeS3zsmw7WtcwjYPOIw9Ev3t76c1/lzc19uX4faytblv7KNuTmh9XNv6/rt+P3/OWg+I7y8HhQn4j/ABE1EX2mXtwft9jIv9p+X5n+kXf+mvtmhwPKH73OxPnjz8poPiO8vP8AhFc/Ef4iaj9t029nb7fYyL/aZj8z/SLz/TX2zw7f3QPm58tPnjz8vuviv40aaLi9tLfxBqmp3uvTi+td1zp0tvdraqjSSXE1qkiiRVU+X9n/AHTFAr5IcV5defFvxF4+8U+GtQ/tWaCy1+2v7yayF/MGklihKRvIYYoYpGQwAq3lJs/hXcS7FbWnUqT928Zv74Vp2VuXTWok1ZXoq3K3BYdpWV7/ANK39a93vZ3h8OaVr2qad4evV+J3i7UYZ7B5JBqF3Ak2ptIpaK5uYzqTuZoQwxtEwjMeJHgKEJ1yfC7UbIrn9oC+8QDTybRgbyST/hImk/5fj/pbbzabsbv3m3yPvpjjzrQ9d1TxSfAJ1XV5NZa+ttTnuReajfzGedEuI1lbcTvdUJQM/wAyr8o46U/h/o0E3/CsDBBYOGtNVs1MctwMnE42j8uh5HbpVYn3J1ZNXS59Nr2eIbV1Zq/s5xTVrRmmkpUqfKvhWvT9F/wPw82bXiDTPEvhXxppei2/xa1jxpZQQXkU19DcXrjW3Fq80d6zb3hk8lyIgfOd1ZF29G8vkvCviTxzqH/CBfbfFviq6/tLSNSm1D7Rd3L/AGy4i87yZZsud8ibU2M2SNq4IwK6PwT4ZZH+F5kgsFUrq1hxczHDfv8AOCe2OpNR+CdMtk/4VgTFp8YLaxYg/bZeMfaMnryvuajFpqFWMXqozV9rtRxi5tNuZ8k7LSLUVGyhBKqjUW3a1v05r/8ApuX4nXfsz6nq2seIPh/ea74t8U6xqlxpd9c3Nnq0ckttcypLJEbied5yfNSJgqbo2JDFdyDk/d/jE50bxRgbR9stTj8Y6+H/ANme1gS88K3ULQxvHpmpQf6PPI6bV1CIbpdx5Q5+U/8APbye1fcHjLI0bxNnr9rtM+n3kqWk8bVn/ekvRLEXS9Emrdtr2SS6aMHBwvvzNfc7fmv+HPSlr43/AGqn+IVv8YoJ9D12Kw8MppgWa3/sWaWQzsHWFhdLZuqDzOqGZTIPkCyH5K+yFr4H/a9tTN+05orB7hQ+lXURCXscac2jH7jc/iMj1rW9qVWXaE390W9H0emjWsXaS1SPPkryi+z/AEf9fh1OAfVPi3oVpZXWt+M7SC3sbeWLWJj4aubVftL5+zshbTo/sijdHmFvJMvOI5d43c9ofxW8YXo8MmT4s+Gr77Zp95NL9i0t4xfsm/bNan7Aghij2gyR/ud+xv3cm75snwBf3mkad4EtYAssNzpuoiV7qWxuZAYmuGQJIyFlXP3gjKrLhXDAYrtdJ8TeEfGOq+HdSvNMttA1LWLOee2SyjMFjYokRW5iijivSI0OyQACKQuW37rcsdqrpp1obNc9nstHiIrazXvRc3b4KcI8usKbhteMY3d9Pn2/4Pe76au+DonxY8Y3f/CMeZ8WvDd99s068nm+x6VJF9vdPM2z23+gJ5MUe0eZH+537H/dy7vmNE+LHjG7/wCEY8z4teG777Zp15PN9j0qSL7e6eZtntv9ATyYo9o8yP8Ac79j/u5d3zetSfCfw3pPm/ZbS5T+x3Wxsv8AiVatDshm/wBaP3tw3kZ3t+7ud8smf3TJuTDJ/hP4c0oy/ZbS5T+x3Wxsv+JVq0PlxTf60fvbhvIz5jfurnfLJn90y5TBU/fc3sdOa/LfS3N7Tlva3Lb21C9rcvJUtb2FP2aWm/8AW3+T/Du7+UaJ8WPGN3/wjHmfFrw3ffbNOvJ5vselSRfb3TzNs9t/oCeTFHtHmR/ud+x/3cu75jRPix4xu/8AhGPM+LXhu++2adeTzfY9Kki+3unmbZ7b/QE8mKPaPMj/AHO/Y/7uXd83tN74H0e206ezjsIYotJuLe2s3g8N39pJGjQ+S6iR5C9urLI5aG4LvOxDqQ7IyzWnhLSvDWi3WlWOm2y2ml3ENtaSTeF7xbiKN3DuonuHeS2Vi7boZ2aSYHah2sgBU/fN+y0Utr6W5ue21rcvtqO3Lb2c7cnsYeyWqt/X9bP7+t9fENE+LHjG7/4RjzPi14bvvtmnXk832PSpIvt7p5m2e2/0BPJij2jzI/3O/Y/7uXd8xonxW8YXn/CMGX4s+G7/AO2adeTzfZNKeL7eyeZtntv9ATyYo9o8yP8Ac79j/u5d3ze/6jo2nwf2x5Wl6bD5F5BFD5Hgy4s/JRtu5It5/wBCRsndbyZefLbceYKNR0bT4P7Y8rS9Nh8i8gih8jwZcWfko23ckW8/6EjZO63ky8+W248wUS/fX5NOa9ulubmt2ty+2p3ty29k7cns4+we2/8AX9Wf3+evgGifFXxhdf8ACM+Z8WfDd99s068nm+x6U8P29k8zbPbf6AnkxR7R5kf7nfsf93Lu+Y0T4reMbv8A4RnzPi14cvvtmnXk832PSni+3snmbZ7b/QE8mKPaPMj/AHO/Y/7uXd83v+o6Np8H9seVpemw+ReQRQ+R4MuLPyUbbuSLef8AQkbJ3W8mXny23HmCjUdG0+D+2PK0vTYfIvIIofI8GXFn5KNt3JFvP+hI2Tut5MvPltuPMFEv31+TTmvbpbm5rdrcvtqd7ctvZO3J7OPsDbf+v6s/v89fANE+LHjG7/4RjzPi14bvvtmnXk832PSpIvt7p5m2e2/0BPJij2jzI/3O/Y/7uXd8xonxY8Y3f/CMeZ8WvDd99s068nm+x6VJF9vdPM2z23+gJ5MUe0eZH+537H/dy7vm9/1HRtPg/tjytL02HyLyCKHyPBlxZ+SjbdyRbz/oSNk7reTLz5bbjzBWF4y8J6U+ozXkehPLPY3JtbZNJ8O3elxW8UsGZB5TTolsrlQghmDyO8oaMxhy6qbVWM5Q0upNdLNqTitLNWdamnZJx9nLlSdOCoC03/r+rP7/AD18c0b4seMLtfDPm/Fvw5e/bNOvJ5TZaU8X2908zbPbf6AnkxR7R5kf7nfsf93Lu+bqfg/8ctetvEng+31j4gaL4httYtLt7mbTYbq0SbykncTww/Z4YUhUoqESRrIHQNGNrys7rXwZ/Z+o6bPp/hnxTocFjaXNl9in0VHitklZWEc5ubqd7eUsmY03SGQSlGdUl2LjXMmny3uh2F5faraXkVvqEi2z6DpenSho1nhnWVYZQbVk/efuIgyM6BpCrZInGWdOq6btdTceltMRKKdrJWXs3JL3VZW9yMXRcd1fy/T/AIP/AA+/3vZ3w8SeF59RlWJ1vZLSVlC5TcNquADzw6sOfTvwTreBL59O1bU/DkqlY7Ql7MsuC8YIDYx8oA3RnAP8fAQfIniP7N3xFtvFnw20mxgu5bwfY0eOW6kUTuIbp0DPGrOqu6hpGCuwXY3LAbh6f4nSfSfE83iKyjEktncGGa3jgJkmjeJCArDph4o+CRkZGf4WvS84tWUXNJdfc5Ka+ejXTXshwfR9f11/I9WjOT1zx/k1JXDJ8Y/BBtoJl8W6RMk1s13GEvEaRol+++0HOF78cYOelYp/aT+HG61RPE0Dtc2MmpwhYpfntkzvkHy9BtPvxRL3U3LRK9/Kyk39yjJvyjJ9GStdF/WqX5yS+a7o9Torw+3/AGvfh9cyacsE1/KL7R5dbhYRpg28ed2cv97g8VJo/wC1v8PtXl01Uvrm3F/pEmuRNPCMC2QtuJ2s2CNp49qKn7rm59OW9/Ll9pe/p7Kpf/BLsEffty63tb58tvv54W/xLue2UV5tpH7QHgHW47GW28Qw7bvTW1eESRyRl7UZ3SfMowBjpXX6Z4r0fXBB/Z+rWd4Z4BcxCCdWLRHpIADkr705Llbi91dfNOSf4xkvWLXRiTuk1s/8k/ykn813RtUUUUhhRRRQBSurlbKB7iZiscYyT2rgLPzZtCvbi6jkjvpLiCSVJCWKhpTIic45VZApOByDWl4p1P8AtJ5rWIwPY2jqLkPktI7PsVR2wCHJ3A8qMY+8MjxxrC6RYa7I8ot997CFmbAVNsfmEtnoNsbevJHQZwJpNN7Rab8nGUb/AISFy80ktv8Ag3PGP2ofi5f/AA/u4RYTp5uqy3iWUH2kxi4aCAmVnRZVlCx+XIwkVWHmLGhKCZXHyn4U+K/xD1bSvh7qNx8QdANlrulXtxeyQQ2sciTxwyyRlYFgE0USGMxP5MYiLoQ29ZUeXnI9W1b46/EHwn4hhgjnvL/R9UttOtlvoIvJGZ9o8g7TIv2W1kRmTYqSvG8hLMEl9m0G00bxFb2FpqN7cXer6V9rNjHqVvdnWTBLdtDdNeGJo4Y513QxXG+NmluDL5beZIJZDEPlbwcLc9nTT6qaeJpXbTWicYz5r3jyc7haMZRzlK7XK1fd91Gyadndb3W2rv6HD6J8WPGN3/wjHmfFrw3ffbNOvJ5vselSRfb3TzNs9t/oCeTFHtHmR/ud+x/3cu75jRPix4xu/wDhGPM+LXhu++2adeTzfY9Kki+3unmbZ7b/AEBPJij2jzI/3O/Y/wC7l3fN6u/wn8N6UJhbWl1GdIdbCyI0vV4DHDMR5i5lnb7Pne37u43yyf8ALJl3JjWvvB2lWejajpcGn2sdvZTWtnbPF4XvbWaKIKgZUmeQyWgYZ3wzM0lwSSGzICCdqzl7LRSvy30tzOfLe1uWyrUW7W5XTmlyqjB0tkrNc39f1Z/f5u/iWifFjxjd/wDCMeZ8WvDd99s068nm+x6VJF9vdPM2z23+gJ5MUe0eZH+537H/AHcu75jRPix4xu/+EY8z4teG777Zp15PN9j0qSL7e6eZtntv9ATyYo9o8yP9zv2P+7l3fN7BZfDjQPDAvfsNk2NNMen2on0HUsxwyyJJIF+0TP8AZiWyClxvmkVnSNlSUKeY8WWN/o+pXdzBpmoQWlpJdpubwnY6dYQhpGESM8m6axVlZfKt8Ezgp5xDSPU1pRlGU6d0nz26NJxqSjorWdqlJWVuWcOVOPs4SoOEXKSgt9P0X6P+nrwuj/FXxfdJ4ZM3xX8N3wutOvJ5jaaS8I1Bk37Zrc/YEEMUW0eZH+537H/dy5+bsPCVv8YvEfh3TteTx1o93pNtaxjUbhNJNl9rnuyfsU1ssllG0UWGjLoBHuU7jG4cFuN8L+MNY1BPBhltrNPt+jahdzeVY6XHsePzdgj8uEeUp2jckW1Hyd6tls3vDviDVr6Lwq01vYRm50O+vpylnpkO1k83aItkK+Uh2jckWxHyd4bLZvE2pTqc20XK9u0ZYnmSelny05Ri0laSpSSSjCFJRTdkutvx5f1a/Hzv097F8VvC+tx6R4g+KXgxdX0mOS21jToXtobi5uHTfDLaR/ZlZIYlkiaYKI1IViyODzyejeN/i1KPDQvfGXhufzdOu31L7Fe6R+9uBv8AIa28rrEMIX+z/uhh/N53AweEfDlxbjwYWF4Ps/hnUZSGvYSRu87k4HPXr9K3vDPgq5ij8KyImoFbTwtfynN3EVG/zsE/LyeeDU4r93CrHrFT1WmsVi0+X+VN0+aK15H7JJtUopuCU3Hl62/F0/8A5Nfj3OK8M/G74k6n/wAIR9q8U2jf2rouo3175Vlax7pYfN8ox7YB5SjYu5I9qvzuVsnL/C/xs+JmqL4JNz4ntXGqaNqN9emGwtY90sPm+UY9kA8pRsXcke1X53K2Tnv9C8CXNrH4cElvdo1l4TvZWLzxnG/zupx71JpPgtrH+wQ5lU2fhC8ly1/F/H53bqevXtTx2nt/Z6W9ra3S317lt6WpWtt7Onb4Y2VH95yefL+Psf8A5Z+J574a+NXxM1P/AIQn7X4mtj/amjahfXvlWFrFuli83yjHtgHlL8i7kj2q/O5Wycx+Gfjd8SNTPgkXXim1J1TRdRvr3ybC1j3Sw+b5Rj2wjylGxdyR7VfncrZOfTdN8AT2raCES4kWz8IXcpZb2M/f838zz1pmm/De/tW8PI1rfu9l4Tu5W2TxMR5nnY+p57UY7T2/s9P4trdP9+5bdrWpWtt7Onb4Y2VH95yefL+Psf8A5Z+JJ8LPGvizXvh7oepa/wCJZZ9Wu7cTTSaVKIbc7iSu1LXbEhC7QyqAQwYN8waivVfg/wCAb/SvhpoFrLZ30ciQZKvIhIyxPUD3or8Oz/P54fN8ZRp1ayjGpNJRrOMUlJpKMVFqMV0Sei0PxTFSzCeIqSp1sUouTty15KNr6cq5HZdld2R59o/iXxZocdgrX8GpRnwPO9wZSRnBlKEc9eAD9K3rP4nafrQ0+LX9Gn067uvB00iPEcBGXzd3/fQGRXlnhrX7xrfw0oS5CXfhG/glx5WML52AefyxWzo/iAX1po/n2h33fge6hyCo8tk83nrjNfuON0ddr/p7+eO/yWnZJdT9swis6Kf/AE7/APdRfpJ/gehRfDrSNYSx1Hw/r1zdwWnhKWSOGS4+/wCZ5uSeOoJIziuCvfh/rPhm68Nx6mt3byWfhm9d5JNQTB3CYjnBzwQc54q9penwWosdQ0a4ktltvA1wyBG8uVyTNuUr0OCBwOh9q7XQfilfRrZ6b4nsY7+Ofwc8s1zHFwhXzcFlPTKgj65oxv8Ay/T2/eq//hatflzSfm0iMIrqku6h+WE/+S+9nh3heyu9Gn8HmC5EiHw1ek/aLuCY8SSSKQXQ8goAWUDK7lbKswNLw0LDUpfB9/qer3tnq0uk6lcRW2mvb/ZZFkkuDO3DRiEIpBjRI9n8P7sKCPpa8+GOh+JFtdX8N30McFv4VkaG2EaMriTzO5GVGc/livHLjwXe6LrHhi1utPube6sfDF8Wje2hXG4S+3Hb25FLHe8q8un7129VjW0/VOKk1Z7JNNaKjeUYX6qP4qj/APJnnGmJplpqHw/TRdb1O/sV0TVjFNfXUVtJJHtkIZ40klG7cZBjewAVWzklVf8AD3wx4h1LRfh5rNrZateaNFo2oQPqMN60tuskjTpErSCPaWZ/lXkEngDPFXtG0K4t5/AatbXSMnh3U2YCG27+d+R+nBzR8OtS1uyTwDpdvqepaVp19o+oTXY+RIJHiNw8LyJEDuZWJZSF4Y5yDmqzBa1k9r1L92r5hzPtzNXa2jzNaJaApe6pLy/KD/Vdw8NfD7xfpg8FG90PxBajStK1Cz1D7RNIv2SeXzfJimzGNrvvTaGwTuXAORUOi+CvFHh228GXGraVrmmW+j6VqFpqUt7cvGlnPN5vkxzlowEd96bA2Cdy4ByK6vRNU8QXLeHBP8TrjVvtFlcvcYe8Y6xIN+y6/eW67vIwvMuxx5fyK3y55LQtW17xRqHw9vNZutW1a9udL1Zri7vhFNLJJtkTc7nLElY0XOeQijoMBYv3oV5T6qre3dxxbej1S96qk2tH7NNOUakTSLSavtp+n+X5+RjeCpGc/DXF/IQdC1X/AJiyHP8Ar+fu/N9e1W/AUQb/AIVpvvpSW0nVIh/xNkO7/X/7PzfXtWl4G0uWaX4YoLS7YvZ6pAoNvbhiT5+Bx/TjpXQ+A/Dy6Xb/AAuutRvHtIkvNUsZLeWGHzSoE7OflHGAP8808cuaWIXd1fxljl93vr70RJuEHLsn+EZS/wDcbt6HPfD7TZLqX4Xrb3lzMzWup267NUR9zEzhc4X5ue/b8K2PBemCyh+GUuo317aYm1Wwkia7DnC+eXYnAzjsaz/DHjUPN8MLPQ7NYVe91u6hcIN5A+0LEv07/U1jeBdKu72T4XXN7P8AMZdbWaLOWyTcFmwaWMd3Wb/6eO3/AIWOz+blF/J3HWjyqcV05l9yrK6/8BjJejRo+DfFtvaP8K4reS6vGFxrMgmuHO5oU8/aCPf/AArJ8F+IdT1B/hZIu5I5ZdanyBx5h+0Y59qd4FNlZL8MY0t5A0Q1qYOwUsE/0jCnn+VQ+C9TuFPwyWNZgotdauyuIzyfP/L8KWM0Vf8A7i/ljf8A5H715lVVdzXfm/Osvu97TyduhB4Cimm/4VU014sbH+2gwZ+Qx+0ZepvAGl2vl/CsvqEb7P7aU7WGSn+kZfk0zwNNdz/8KyCwTk/2drM5ykQOT9ox+NP8FwXpj+GgaG4A/srV5T8kXBPn9efenj9Pb+Xtf/d//Jr5+gT99yt1v+PP/wDJp/I9M/Zc+w20vhy2julkkm0jUcoHG+aIapbuvlAHlg6Kzf8ATNZD2r7s8ZZGjeJ8/wDP5a/+hR18M/sq6E1hbeF73+0FEq6DcLJpkkWG2tq0REkhCbdgZEACPvLyQkgoJSPufxoMaP4n563lr1/3koatiqq/6eVPT+PH8e/9JdtKXMqbXWcvxd/1+6x6QtfEf7UGv6VZftJ+FLDUNPVzLLPI940YbEIscPHn9a+3Fr4U/au1Fbf9pvwtDKnmQRLcXTYiYkAWJB5HHQdDR/y6qvtCb+6Lf/D91oePWTaVu0/xpzWnnrp2evQ8p8E+GbTXYPhxLpWpWkiTX2s6dBbNax7mRvP2OPbsaxNA8M3sEvgBJIpGWGPWrFj/AGZDt3r9oBUHt9B1qLwDZWlxdfCmXTZJ7W6e81gRr5bIfLb7QVO0+hrovhz4wntLf4ZWPiCzF9btq2rzzzbcEMnnhwV9xSxUb+2i+vtF/wCpSd/ROTfm0lsddeXK6kl05n9zxD09eSMV5JtnMeBLrX9D07wLp9lf6nZ2F3p+ofabW2tUhinkha4eBpFVwNyMSynBw3PBrL8OrqWraj4Dv76a8vb250rWpbm6utOiaWaV2uGZ3YtnczEseu4kk9a9J8LeAdJ1mw+HOoaAlk0MuoaxYRIyM2InE5THzcc8HNcN4e0O3sbn4ewzRW6TRWutWuxbObCkG4BAO7jp+PapxqUoV2lv7V/OUcY387Sin6JfZRUo8k5Ls2vulJf+43b0MXwbYTq3w1zFLxoOrA50yBf+e/8AtcfQdaPBllMP+Fa5jl40LVgf+JbAP+e/+1x9B1q/4GlOjj4fCwmNoJtF1WCQW9tcIHVJJJVU4boskcbgH+JFI5ArvvAnj3x9qXg3ws0niSxu9N1Oznu9S/tGeE315dRSy/ZpW85/tL7GRdzcqqqNxCAVpjrSlWT6uotN7SljlotLytKXLHS8lCN1zOUMr8rS/rp/l9130s/MvBllMP8AhWuY5eNC1YH/AIlsA/57/wC1x9B1o8GWUw/4VrmOXjQtWB/4lsA/57/7XH0HWvatH+IPj68FuPEOu6PqR1SFrvVzY32nr9pvopAbeWMIXMsaxptJg+RGAaQkK6mpFrGtrcaTPZ6vcbnSeW6/tTxfbastwwikWJpVXAvnRzGwuUBSFUKsAy71WL/exrOW79ptrusV8L0vd1pcm3NGNNvldaMYvVbeX6f5a/Pex5B4Lsph/wAK2/dS8aDqwOdNgH/Pf/a4+g60vgyynH/CtsxS8aDqwP8AxLYB/wA9/wDa4+g616q3ij4j+IW0w6z4o0eY38c97rP2G8tF+2XqRyR20sQhm/exxqUyY98aMgZyrR7h5V4bnOsah4D1C/xe393oms3NxdS2s8ks0kjTtI7uWJLFiSSSSxJJPNRjnKVOvNrdVb22u4Y6Ts+qvJ2el4ck7Lm5Y1DdL0/OP9et0WPh5ojXZ+H3nTpYiLQNTIFxpafvC0kiEAxhsFQ5cgkAiNsEsVVug8L6Bc+Fl8GnSfFcN55WkahasNL0yWH7bHmWdZgJI48RpLFH8r7W8xUYKww453wTplsB8O9tvDhfDWrMCbObj/X8fe469DXR/DHwkdY/4QX7LY2sgg8H6pcM72k0YjUtKvBLccnGDV5jJxeIa3TrNPqnfMGrea5XbtzPrGDi6S5nFd+X8XTX/ty/q4/RtX8WeIZPBS6zrWtaq11oepaheG9tlkE9ykc8Uc0mXOZFjYoCedpI4BxSeCPDdy//AAgoKSKsHg3U5pHk0yJBgmUZ68deg61raZbeHPCA8HW00VrqepL4D1F4vs+fLVv3hfkk+461zmm+LdU8SP4FbIt7eb4ealK0MIwihRKFH4VGZLkjiuiSrfco5mkvJJQsl0sl0QYb35UvNw/F4V/+3v5noHwJ8SW/grxd8P8ASxqyMt54Pupw0MKwrvSV8fdGOAzjHvX2q8sXijwzf3RXZb30tlNtjYNjOzKhgOdrArn1U1+aHg23EUvw4YSyK/8Awr7UEUiJvvnzTj8s19u/s4eP38Z/CDwtNJ5m7UNOhuQ0uRmSKfEoVSOeWckg8BT1rpxMVTx87LR1JL78Xim//JaK/EwpT5aVOV7O0fwpU3/6VJny78T/AIaar4K+NXh7SLG0e9hu9G8RWsS2kZcF90rsoAGSCX4+lQfDv4A/ETVY/Ac0Xg7VIIofA2oafK17bm38u4dpAkLrJgqxyODX33qjf2J42fXdkaRxzvaXMhddxjeFXwFIyfmhjzg8AEkEZK+lRSiWMOrZVhuBznr05HFcldfWItS/5eRd/wDuJHEp/P8A2mT9Yp7SstoP2c1JdGvwlTf3fu0vS/y/PDwr+xn8TbeDwZLc6Zb2zad4LvNJuI5byIut1Lv2p8rEEfMMkU3S/wBjb4maHF4SZ9KhuP7N8GX2k3At7qJiLqQSFE5YZB3AZHHrX6M0Vrif9q9rz/8ALznv/wBxPrN7en1qpb0hvZ3VL9zycv2eX/yX2Vv/AE1G/rLurfmJp3wD+JnhOTwY934a1ZFsPAuoafdFIzIqXLCUrCShYZORg9D61zHhDWvEOiTeBra7MiyH4bagZ4p12SIB5h5Bwcg4GK/WBulZGt+FdG8RKV1TTLTUFaN4SbmBZCEYYZeR0I4NLF3xUa19HNVPk5rF/gpYpv0glu7jofuXT7R5f/JXQ/G1H75dlY+Avhb+074j0aHwTb3F/eItx4DuL/y3fzY2nhLlXIYZzhR/LPr9BfDf9ri28S2uhm9tIbhb3wydeee0baRsLCRdjHp8vrwfXIrU8R/sbeB9RktbnRY7jw/PZaNd6JaxQyNJCkEwbjY+T8pbIwR6V84a9+yj43+GF14euLaNdU0nQ/BOpaVNe6aSD9o2uVzH1wwI/HuaeOl/Hr0v+nskv/C6qlbvrh4+btFXsLDQu6VKf9yL/wDLaDt/5V+V5H3P4T8e6F4ytbG40zUIpTe2q3kVux2ymI/xbTz14J5Ga0dd1mHQdOkupmVVUfKuMknHpX5u/DX4ta1oh8CxXyvdM/w6vJzco2yWN4y5U8dTxjjpX1v8MNd1Lxv4D8OeIdQ1O5uQmmWjrDOuCJJvlMrMD8x8vcPmX+Mngk1rWiqWInR7TlFf+Da9ON/L9w7vu9rGVNudKM39pJ/Pkpzfp/E08kd6sVzb6Pf295Ist3FcW3nSRABWlYhnKgADG5m7DPU8k18qftUfFOPxHr1l4U0OQ3er66b2aG2t1lNwlrFayl3jUR7W3mGJW8xsqsxCxlv3sP0d8UvEFtodhri3EkccTXCTTNKwRUjjjBzvYhFJkMK/MRnfgc1+aPhzxWnxD8beFPFuo/YrHXNa0vVJYEOnNNY2UINwW2AFsEJDFDtaKTzBPNKzLMFkbGp7mEnVldc0ZK6WnvYeU9fJOld2T00tZmyahfkav5q6+Jer69F5Hb/BnT7Dwl4U0jTRcx3mow6BHHaWcrrpt+9jNqNtqMcrbUaN5Gh+wyMgvP3EbzYWQowSrovgLVYdQ8J3P2fRrCG00/U45LKyutPnihadpmSOAm5d5Yk3hS6NKqhT5jggkafg/wCJGryajoWieGLuLSPB+v2+oapHpEmnrbW8bwy3FxF5aszJbRiYyOsKvhUaOIvN5fmPb0lvHMn/AAj/APaXiyG9L2V02qAeIln+23Xz+RMMXLfahH8n71TIItnLIU4vETcqVajO/vTrTavd3mq9OTWis24zio+8oydK05c0gTjG0IdLde9n2X5X3TcrJnGaP4Y1Dw9qHw9srr7PJNb6Lq0UjWUNldRs22VsrJDKysuJAMoWUtkZyrAWfAPhWC50T4fXs2t2NpcwaLqMf9nTaQzTsHedS6skTRBUHzsN+WGNoJO2qHhlxrF/4E1K9ZbvULnRtYubm8uLS5eWSVzcM8jyM2SzEsTu5JJNaXgXQbVU8Bf6PEGj8N6oQPsUykZM/bPH0PNRj27V3Ja/vL9m1/aHN6Ju67pPR3SYQjdxSfb8eRfqehaV4/v7K103SPt+seK7nULI303iW6u7gw3Rt4ZGdxC3kszNMFUPOm+NYtq5OJjztta6r4q8TaL4g1SO4bUrzQ9Tu7gy2XmuWbzVVTJLI8h2IqRqXZ2KoATWn4A8Ai7g8KJb2UM0tr4Uv3JW1mUDc0o6k8cnvXoEPhHw14Gt9NttYMFxqlv4QuEitLLIALeY0mSSegyPrSxiUfbwj0VVfJLFw16L3YU20rJNXSTNKL5pQ6X5fxlR/wDk7nB+CfAF5Jb+GBHaSMtt4RvpNzaZGNu8y4yc8deneuhtvCmneEhpEN/qVqLu18H3Wy3itY9xLecSeAQMD0NQXHxG1HxAdKtdHszp+lS+Drom2gG0IsYmVQT+FYWnaDMJ9Be/nJul8FXbpsUtvZ/OOMgdgRVY5/7w3v8Avf8A3e/W69Hczwzu6Tf9z88L/m/vNQeL9LX+xodP02EpL4PuxHIUHylfNzx0GSP1rJsPFWr6jJ4fkMrwxSeDbzzUiGwAL5wHSotNudKsZvDkcKZjk8HXkUO+FyePOLHjHpWfpvi5bm48JosMeLrwlfxLthcZ2+d6mjH6LEf9xf8A3f8A8vvROFdlSv8A3P8A3V/y+9GjpGm6tejQJpJWcp4LvGYPIRvB87atSaV4algbQ1mvYt8Hgq7YgAnzS3nfLye1cpofif7VceDpNgzc+FNRUgQSHIHn8Zzx/Wq3hnxAbseBiLVz9p8K6lGP9Gk/h8/j73FGYafWL/8AT7/3of5P+kPDe77K/Tk/D6t/8i/6Wnd6V4dW2GiiPUiRD4KumUYwJS3nZX73aptI0m+09dI+y6u01vF4JumdkZh5ufOwvXsa4HwrrJuh4HzHtFz4W1KLm1m/h8/8vxq34T1V7hfBfKxrceFdRg/485R93zvXp+NGYafWL/8AT7/3of5P+kGG9z2V+nJ+H1a//pEv6SPqn4S3niNPht4eF1qMdxP9lXMgbORzjt6YorkfgXrnnfCXw0cHi2Kf8e8idHYdDyOlFfyTxZg8TLiHMHGSS9tV6f35eZ+MVc1o0KkqU6krxbTtKy0026eh4hbeCJ7LWfD02mppttpFlpd9Zx2k2oWN7cKJEcKFmikRbgbmYtLDHsUHD4KM9Y3hxptKvPBdnOLeS5h0PWLWSS3sPMiLI06kpJGzI6HHBUkMMEHmvQrT9oFtfOniTxve3/8AwkcMuqSed4ehg/tBrbOJ5Nkx+ztF5Q2xR7lk2Dcy7jjl7Lxh4X1yDQIY9TjddSsbqa18rwrb2LSQxb/MZXgl3WWNpzDCWjmwd5UO2P60xV5UqinpK00+3wYpPV2ek51dZWbjCLm4yVb2X7VCXvRb20/OP6JfP5XXwhrS3C+EHkAxN4W1GMJ/ZjJuwZuM5+X6d8113h3xONS0vSZLxZJ/tfgy7tkkNmUZChmx79BjHevKfC9vpVxqvg6Dw/dQXWjRaBqZtrvVLmSxuLiIsyZaEysgYSSMCqvIQimQkKG2bGg2MuhR+DluJNBmaLQtR08pY64Lzc5jnkUxmGRvNjCqQZE3IG+UkNgU8ftXn0/ev5f7dv2teN09U2k1eyHRXJOn5OH4Oi1/6QvuPXtKmvdJnttR0S5nSyt/A0kjKI2QE5m4ePthgPxHvXpui+L9F+IFtDbeILS3TU5PCfnJ5oDKB+8VijfT9D7V81+DPE9vNY+Fistsr3XhHUbceVNOxZQZcjkEEcZ55446V3un63YeJLeC+Etta3r+BJlijg3COVkMwYrkfKeh/FvanjfdlX7p1fnrjXZ+rjr5InCw1owX/Ttfjg4r8pNm143+DMnhLUNOnhS3utMs/DV0glSzLvFvWVhuweODj3OfWvItM8L/AGe78E7beIpB4b1Bi/8AZjD7wm6cnbnPPrX0n4J+IU2npbaNrQaRH8I+Y0kmFaPaZB847ggYz6j3q14s+DFreanaap4ehR4odBlP2L7Q+GWQP80fzY5Z+/Y8UsZ78a8X8X7356YuN/nKbSMMO17Ok+jUPxjh7fg7nyV4S0AW8vw2DxxxmPSdTjAGkEHkTn1+X6d/xrR+F/hCfXZ/habdITG39pWDSyaX5SqW8/jk/KfVa9I8PaFpc83w6mGm2tjp0d5c6fLcLPPvUpFMJkw7kYZhuOVyGAA2r8tcNpnj2XUJ/hzougo0NjNqOt3SS45OBOic/r/jWmN1lXbWl6n54uTXryzdul091ZildUpdHyv5e7VV/wDt2dNJljQNW0TwKnw0stNit7zVrfVNYdbuJQF2Ric7VA4xv6YrjvBVrqGvS/C/UtTmkSJ7jW/NTncXY3Bc49gRTfARs9C/4Va8skc2p28+tSO0gyCi/aCfXqTWJ4X1U3Enw1eZoHkNrrlyMtJxn7RyB75/Ss8Y2o1m9f4l/P3cXd/9vKN32aOisuaU0tLuS/8AJq+nyctHtZ2NnwZdwWR+F8Von2dYxrVwhaAlsfv8A56Y5OKyPB9zJcn4a7VBxp2s3Bk+ynqftH5VT8FyQTN8M2L2aj+xtZkAEk3f7RyBjp9a7zwJr3hLwxJ4ZPhvXtSjhudGuIbKO60n5ri3jkS4neY+e3lMt1bmREQPlVRGcAuxvFqLnWpzdl+8u/Lmx0HbZOVves3FNRk3KKTknL3m5d/1bf8A7e/6sjD+HfgjUb3QfhzqnmWMdrDpepq0U0kEU++V50UiBpBLtB+8QpCg7m2jkdvongPQdO/sA22kLAbG0uobbPiLTbryY5N/mJ+7jH2rO4/voNscWf3gOxs7Fp8f5Nf+weZ42vr4+IoZdUk87w9DB/aDW2cTy7Jj9neLyhtij3rJsG5l3HBafH9/EH9n7/G19f8A/CRQy6pJ53h6GD+0Gts4nk2zH7O8XlDbFHuWTYNzLuOJr+9OpOrpdzv5JyruS96ybXNXV5KN1CCkoxeIjTzV/wCv69Pvdul8rSvAmg2Q8PiDR0jFjaXUFsD4h0258qOTf5ifu4x9r3bm/fQ7Y4s/vAdjZn8OeGrLQDox02zksBb2c9tGIPEmnTYjaTzSreUg+1/vFDCaHEcLBWkBMbVetPj+/iD+z9/ja+v/APhIoZdUk87w9DB/aDW2cTybZj9neLyhtij3LJsG5l3HBafH9/EH9n7/ABtfX/8AwkUMuqSed4ehg/tBrbOJ5Nsx+zvF5Q2xR7lk2Dcy7jh1G4uUqmjV27dGvauTXNbb9/bmt8Mee3NiuR+n9bf8D+uW/U/CLU9S1LxpNDdX2oXSJbxzbb7V49RfzDMi+YbuPCXMmzKi7jwkcZe1YGSdSPrbxmP+JP4oPGDeWp478x18l/CX4lReOPFejXN1qWtavf8AiQSava6pdwra2t8LaOa3lma1CssEqLIsKxxSlGBMr/MFSvrTxnn+xvFGRjN7a/8AoUdc0LxxMqclZq3f/n7FNK/2YuLjG9pWXvpSujup1IzlT5e/l2XbTp699T0la+GP2tPDWt3X7Rml6rb6Nd3GlQaVMkt+q3AhjeSBkiQsq7Mu4KgE5J4HNfc618g/tReLbHT/AItwaVJ/wiQu5dPWZTfQSnVNsYd28uQRmNY8f60FstH8qgnIrpVnTqJ7OMk/JOLUn8otu+ytd6Hlzck4pLd/o/1sj5J8LB9K1L4eaffpBp+oWVtrIntZrqdZIZkNwsiMrDIKsCDnkYPpVz4ea4Eb4TRyT2dzbK2q3bYuWL5IuM4YjkYFdjfeIdE8U3Gk3EN54Nsbi6trme0bw+15biOPbtl+xRNEEWDCHzBcKJMmVohuYE8BoMq6Trnw/sLXWZNatbfS9UMWo2d6gguxslbegljSTgll+eNcFG4I2sVim3CrN6O1RtbWfLjJNfJyUe7cJ6e67bSjzwavumvvTjf/AMne3c6b4b3b2L/C650a882L+09YI2ZKnm4KFh9c/rXdfDjWNN8fWHw3sr9G0/UpdW1Ry0UhRZFbz0kwc/Q4+npXkvgO/jjufhXL9ouxJHbapcIW1CBuR5/UD731HStv4d6hHqP/AAqhWEdtePf6tOuZkw6sJ+mD1zg8evtTxS5Z1fWp87SxX58mrIxEuaFSXdTfpeOJf4c6S82aFv4M1Dw1P4FWVSNPik1vT1uLi8mG8jzyvHIyVwfzx0rjfCbxk/Dt1urXb/ZWsIMajcc4M/Tjn6np2r174R+M4prf4ZaX4gTcp1fVHjmdclGRp1IPPA25/KqM3gG40j/hBL2yuLq6tpNQ1uyh+zOm3DCd4+CPfA/Cs8UnKFZdbVP/AEnFK/neU2bVvcqTfROX4SrP7lGnuZHw3uV1Pwb4Xms2e8hh0xIpJ7bw1DPFG+GjCtdby8JLxuiqOLtlzJhpHAv6jb/Y7eyg1VbzS43WaEmfwfBpZRxHJNsZklDWL+XG7i3iJWdVJcgO+OA8JWzv/wAK8Ie9yNN1lDm/tz/z368cn3HSofBUEkn/AAr0+ZfDZoGrZzfWx/579cdT7jgd6rHScfrEu3tWvl9aa/8ATXS3xR5eX2dOyjeMlbTX9Uv6/wCCyHwutguo+BUsL+G709ND1k209xeSxSywhpwjNGGcKxXBYb22nIDHGaveBo4pB4AUT2fHhbVZVUalMcjM3Tjn6npWj4B0S6vofBHkJf3ITwlqssgS6gYbSZRk4ByckAEcc16NoumWXwysPDC39y1/qTeBL0wQTsGdGIkd/uj0wv4VGY3tile9lW/D+0rt/wBfmFD3pw83D8ZUF/7eY/gTwZDp+leFrvXCLBIPA+oTRJBeSsW3tJj73XCnOTWF/wALDk1GXwXZaMjW2lzfDzUWJHLEIHAyfrk/jWPbeKL/AMYap4GvNQnMK3Hw71KRId2Ax/eKvf0rE8K3MKt8NFZWif8A4QXUbYCOaPHHnbj37gnrWmaRssWuv7/8s1Wno4pk4SX8Kb/6dv8A9Q5f52G+EXjd/h4zzpcu/wAPNRiLO5GGPm5/LGKh8Maoit8Mm8yBW/4QrUrdSs77dqibjp7VV8LahJO/w2zI7Z8KapG2LyMDjzuuP5jpWn4FewsIPhjd2mo6jcXyeH75Egu0tDCyGCczMxaVwWSX5FBjIZPnYo3yVeaNOWL/AO4/4yzRfP4/uu9rsiheEKdt0o/hGh93wIyfCGoCV/hoRcQPu8LapGc3Mgzjz84HJPr7c17T+zhq+q/DPX/CHhDXNOfSL6/0m7QR3ck8dxbTwSSSNGUbHDQz7mzhsmJgduVfG0TUtJnXQHuNa8K6xetY3TW91ZJPZedHl/Oe0ihgghSLaAsiSorfI7RLuYs9qLxXpckHhd9N1Hw5ppghnu7KTwsLj7XLGlpPasLN7lUPkASGWYXEiSPJGXHmHhs8a/aSr1Ho17SSW3v82Lkrv+Ve0luk3yT5lDlkiorlSS8vutFfov8Agn3ZdNF4k0K9u5Y/L+0y2VwoyC0e+NMgNjrtcqSOoOO9bHw71ADSn0NwftWjAWjASCRfLVmSL5wBuO2MZOBzkEAjA8z+E/jez8ReBLW1tGDoYYbqIqxYeUZ1ZGJZI2w6TwuhMaFkYMVTIWu31LULfwx4ul1mQBEkujaXD/wiJrcy7vcgwKB7M1J2UW7cqjf1agoR+7VsvXaS1/z/AOAel0UUVRIUUUUAFROMvycD61LUM27OV57EUAeRfFv4MeEvE13DrFxpA/tr7JcabHc2x8sCGVW3o/8ADgtjGedxGOpFX9N0O18JeFrrSI3UQ6fJa26ysNpb5gefxY8ZwBge9XrjUj4hs5NUb5Iw0cVvGyjdsacENgruXcqRtjdg5BI4XHCfGX4k6Z4Lu7mz1CdIo7i5kkO52UM0Vk0io21G/wB4YU4KDp2f2nUf2E2/SnJTv/5PN9tW+pmrcrlZ2vfT05fyUUvRI+VP2pPiuvir4v6BoNpKXtJ7PWdQuihVvMItnSKMlcrmNGKsAeGUg/Mpry74efDTUNMs/h5fxRrPa2vhHVJZCspwA5m2nIPPXGa5nwle/wDCW+IfCWuztdO97oPiG+U398txckyS3L/vZcJ5kmG+aTau47jtXOB7J8D/ABrL4ctPBWn3KrcWs3w6vZmLYJUrI5wOT2rHH+7Tq07WUI1IenLHM43+UYvT0Wp00vfqRXdx/wDS6C/9vOD8E+VIPhyN0Bb/AIRfU5QzX8oO399yBzn+lWPB0O5fh8fNt2VfDeqOWOoTc587BHHP1PIr3DUvhfZ+Iv8AhF/EHhm42w2/gu6kNvCVAbzVfBxjqGJ/WvP/AAXplzZw+ErWdb0XieDr3fC0kYIOZuvy9a6MxV3iWuvtvld5k7Pztb+mZYb31T8+T8VQ/wDkzK8E6Z/ongqTzoD5HhXUmb/T5W6mbpxz9T0r174f/CyX+yNLvdQk/s+wtfB8zKy3cjljK0pGAevynOTXV+F/B+k+CNA0++1q5a4uU8JOscFwyvjd5jv0HocVwXiXxxq3j7ULSWNxaaUvhC8n8pRsQgCZI8Dp2/Spxuvt5vb978/99kvk02rl4Z80qVurh+Lw3/yRsa38ToNNmsdE8JwvFYy+ErnM4G6RkiWXkn3YZ+uK4Ox09jJpLaxeltT/AOEIupU/eYHmP5uSx/2RT7a5s9Gk0Oztdv2eXwXcRCRJl3uR5zNn8efr9K4218WteXngtPNnIufC1/GM3EfIUT/n0pY/3Y4jslV/BY/f5R17mWFkkqUv+vb/AAwr/RpnSQeKLaOTw7bRNZpFL4OvIESKUgYTzfb2rjrHxo2oT+CQbqHfceFtSBYXTHGzzhkZGSPp0rI8GahHqU/gJ728vLdpfDOpBBBLBLvPmSBg2XXG2PzCCM/MFU4DF13vh3eWdtpfheG01+0SyOm3gt01eC3a9vIlmudsqFYZhCEADyoJlDKdv7/G2jMN60e8qq9NcwTfy0avaOju0lJpUVyxh5KP4Kiv/bEZngSw1zxNa+CdUsbOW7sYPD19a3d1A08kUEkrTpEryBcAu4KqDySCBk10/g34X3lho/hKbWbLxBZazpel3VheW39mTm3tnmeXCTTNIjRylHQojR5kLBcrkNXYWnxF0rUPsXkj4eKNRie5gGmWVxFtSIHeNP3Qjyrb5D5ySbXbMgUNkZW1+I2lah9h8lfh4v8AaUUl1B/ZdncR7UizvFhvhHlWx2nzkk2u37zaGyMmI/eyqOrom5trsm8Q5J+iq1oyen8NvRxkOK5VFRe1vyiv0icTF8NtW0TUvCq6fpGtS2GlaZf2F1Pqljc2Mts8qMYUnjDyiKR3cqqFySpQgsXwuZ4e8C+MNNHgo33h7ULYaXpOoWWoed9tT7JNL5vkxShlGx3DoVVyGJZQucivSbX4jaVqH2HyV+Hi/wBpRSXUH9l2dxHtSLO8WG+EeVbHafOSTa7fvNobIyWvxG0rUPsPkr8PF/tKKS6g/suzuI9qRZ3iw3wjyrY7T5ySbXb95tDZGSv+8U1V0upKXTdV+dvs/wB5Wb6JweiUZJ0tLW/rb/JHExfD7V9C1LwmljpniCfT9K07UbG6uNXsbqyltnlRjCk8YaURSO8hCozEkeWQSXwI/BfgDxHYHwn/AG1our6UulaPe2d3shun+zTzSsEhn37PLZo3LIGBZ28tQAH3p3Vr8RtK1D7D5K/Dxf7SikuoP7Ls7iPakWd4sN8I8q2O0+ckm12/ebQ2RktfiNpWofYfJX4eL/aUUl1B/ZdncR7UizvFhvhHlWx2nzkk2u37zaGyMus+dy9srb83Tf2/Pft/Er3ta3I7W5ZXFpt/W3+SNDwO3/CCeFdP0EzSQfYlZPL8RvLp1+AWLDzbcmQxnngb24we+AU/RtSj8WabBq1hJFFaXIJjTwXOtppIwSp+zxThJFGQc7lGW3EcEGivlsZl/DlbE1KmNlD20pNzvOz5m/euuZWd73VlbY+GxGW8ITrTliKlNVG3zXq2d763XNpr06HD6NrtzOPDmfGfhC8E1jdSN9isYovtmN+JbX/iXp5MKY/eIPJ37X/dy7vmk8NeIZ0uvDMs3izwbq8ctjdyPBBZLCl/tEn7222WMRhhjwN8YMG/a+Y5c/Nbe70zxFrWmaxfS+G9V1a+tbmRL8W+ryzzIEKSNA85LGLamJPtR87CsIv4KqaRZeGx/wAI/wDZbbwkMWV0LL7FY6qMQ/P5v2TzekP3vMFz+9Pz+V/BX1Fd2U2tHaW+lnbEb2tZRfLdq1lTqNKPsqah9w0mrdP+G/r7u7NhviBFrVvZxWtz8O7GTVYpLqCfRbeZHjWLO4af5tsVjtjsbzllAZsybVbcKw9H1+8lXw8P+E28KXaz2F2x+yWMUP2zbv8A3tt/xL08mFMfvIx5O/a/ySZ+ex4fOh6Zc+G7rS18L2k8NndfYJdMttWjZITvEv2QyHKwnLeZ9o/e/f8AK6pjft/Ht5qRst3iHTro6kkl05hk1thdNFkCWLzm+ZE2/MbvMy7T5JGI6KqtzxWi97fdW9rFX2taKTlqrSp1NnGMoNN/18v6Xr9/DaVLd6r4m8LS22vWniDVbzRNRW2/sCQQWl2yjDNHB5MPkoIvMICQgmSI7lAfza1PDc2r6Nc+G9F1j7Rpmrx+HdQs72yv9QWOeF9srqsiMoYEq6MMgcMp6EUj/EHxNrniXw2kWo6illqcGpzXZsJrl7W7kg3xwSn7VK0z48oSRtL+8G/nbhVTnvh5YziT4ZxC3vyZbDU4BizgVgxM3HfHsAOeM9TRi2nTqK2tp6dvdxit2918yskl8Li1H3FUanI+Z9LP7uV/daCt+p7Z4M1RNZtdFkvJEe9uPCc9nDcm7ErRlDIoD4HzjkLx3FdLpnjS7itvBE7ag1hopupdMniQZ+0rapMSQTjapPOD/dArivh9CLXQfhpqWtmO1MOoXdoIPscduXjijlGGCAYGFDHJ5YbjlmJPnOl+I7/x1q/wzupQYtNfUNacQRj5RkXAGPXCLV4m0XVnHvO3r/tMkl/dabSejuuj2xqwcaUqXaMk/RU5wa9YuhFpoXTvFN1481P4ZJbRmz02fUNakVv4BlbhQcjgkKMn65ql4Q00aLb/AA7siESa1/tm5JMoRlU/aAuc+nP512HwwtbDwh/whCXsbvNBZ6tqEJiIjVPMafoSDghTjp611sfgg+NxpeuaPbTWunWui3skBnPmkK6uqrI+xRuJ3EcLxkY4JrHFPSqltapb/wAulFet9Pl9/TKPtKso92/nzSmvucaqdjxbwB4K8Q6zZfDvUYbO/wD7HhsdU87ViXa2jkle4SNWdI2+Z3+Ve5PGOtS6f8PZPB+s+FdJ1XxVYw6zomn6hBLYyT3VvcSmVJHaVY5bRGQIkqswl8t9vKI4K7ugsvBUmiX/AIVtZLW7iuLLw5qBZVtosq5M2Qdx47jjr3Hpi+F9Y8T6TYeBdEtdR1m30s6JfzSWMMcaWpljaZ43ZFIG5W+ZeuD6ZNXjbJ4hy2/e6eV8a/n7qmrXV+ZK8XHmOeDcrS3vb8eV/wDt6/PyfQeBPEkWieHvD+kjWfBOtmSxPk3zRSi5lSAyZe0f7Km2IqNs4lCu+xyA7MWdIfEUup6lpFzB4o8FxQ3kF9cJZ6VZLHFIu6QqbIvZb4reIYDozRs4jbKzbjvd8PviJreqeFvDser6rNLqF/ZSXd1Pq8l+17fSRyy4kIikMDeWqJuaUbwqr5R3jjftvH15qP2Ld4h026/tOOS6byX1tvtbRZxJF5zfMibPmN1mYbW8nGEor/HWTdrSqXfnerFu+nuq11blSVKcoqDt7Kou6Tt/Wn9fNfPltH125lPhzPjLwjd+dY3bn7FYRxfbCu/97a/8S9PJhTH7xP3O/a/7uXd8xo2u3M3/AAjmfGXhG786xu3P2Kwji+2Fd/721/4l6eTCmP3ifud+1/3cu75uptfH93qX2HPiLTbr+04pLtvIfW2+1mLOJYvOb5kTZ8xuszDafJxhKLbx9eaj9i3eItNuv7Tiku28h9bb7WYs4ki85vmRNnzG6zMNreTjCUVvt3934vl/G7Wty3d7Wt7KVuXkh7Fr+vw/r5/fy2ja7czf8I5nxl4Ru/Osbtz9isI4vthXf+9tf+Jenkwpj94n7nftf93Lu+Y0bXbmb/hHM+MvCN351jdufsVhHF9sK7/3tr/xL08mFMfvE/c79r/u5d3zdTbePrzUfsW7xFpt1/acUl23kPrbfazFnEkXnN8yJs+Y3WZhtbycYSi28f3eo/Yt3iLTbr+04pLtvIfW2+1mLOJIvOb5kTZ8xuszDa3k4wlFbXnv7vxeVv43a1uW7va1vZSty8kPYi/r8P6+f36HwT1JZ9f8Fo02j6ncX0N3cHWNOtmgivhGk6f6CgjijS3XeFmTyYGMqRMEkw0lfYPjPJ0fxPn/AJ/LX/0KOvlL4W6kdW8XaTqj6jpN/capDNfNcWE9+0lwYs2/nYumMskarK0eZ/8ASFZ9yH7OkgP1b4zGNF8T+n2y1I/OOufl/wBtlK1r207P2ydtkla/K0rWaekVZHRh9ZQfNfX+lu9tt/kj0la+K/2rdMmn+OtlcJ4e0C8VdKdf7QurlBfJmNhsSI3aFkb7rt5LbU+bdH9+vtRa+Kv2p9D0k/tAafrEthbT6pb6U8aTXGt2qqEdGRwbF0LyZXjzAdsXLvleK6VrTqLvGS++LX47Ws77cs/hlwzbTjbv+j/rr+q8S0bRLuE+G8+DfCFp5Njdxn7FfRy/Yy2/EVr/AMTB/OhfP7xx52zc/wC8i2/Kui6Hcw/8I5u8G+EbTybG7jP2K+jl+xlt/wC6tf8AiYP50L5/eOPO2bn/AHkW35dmyl07NiyaF4dtt0MpjNvqeiyC2UZ3RweRbL5sbc7ntfKhXJ85H2vnQ8MWFprmp6Ta2/hXTSkkcvz6NJpF81igDcL9mtUVopGATzLcwwB5VSVZHba81ve5+frzX67+2v3v8c7b83u/F7V+11vbX+un9f8ADacfp2gXrjwmyeGvC+kfZLa8yNLuref7OWjmQQ2+69l82Fi4d3XzdpBBkRAwrnfCdle6VqHw7tDbq89pa6uJTb2MDx7lM4+WRHKlSRwUJVhyCQa+ipPhho4maCz0ORWLMunFtM0hVjt1yJ1doYwI2OH2rbbYnyPMDZfPEeMPhhqv/CRaRe6DpOmR+E44rqWBLqwsLW/gEkf2aIMtsy4Vp52DLCiRAPEzgv8AOFWUq8anL8TU7Lu3CvaK6uTlVklu5OKTvLmkxpWs/wCun5a/1Y4H4aXdzMnwmt7u3u/PF1ql0bl7ZUVQwnBDYPHO2u6+Dvi2TRLf4caLqi5tZdX1UZ6+W0bznj6gV5H4NsBpmp/DiwvLOOzvrCw1hZrWaxuUlikVrhXQqTlGBBDKRnqDziup+GVwiRfCmxlaMRQyajfBoLaUBQROrYL5wMevpWmKaU6sovrUf3Sxf4JQ/qxFa8qdTrdS/GNd/e3UR3F54AhjTwPq2nSW8ttLe63aReVbpJkSLM6Y985B9zWP4G+H+sXT+D0/s5rRovDWpu7T6THCoVlYqM9VyJI2A7qQe9bXwZ8XnR4/h1pGohWtpdZ1U9eFKvOcr7ED9RXbaHKfB/hzTzp0EV02rHWdLhljxkJunuIxkHu24fjWGKs6daPlNfhiI6d7ucvnZ9NeySX1m7/n/wDctVyb7JRpnMQXWj/CjTtA0mFIrjXT4FvVaaKMLyod3xjtuz+VeN6TqF7r+peBry+Mlzc3Hw71Fgo7O/m4rahNxqGq+C59Rd5pJfA2pwtcncdjuZDtxzztA/WuX8LWkupt8PDa2j3Rg8I6hE5hspnMSlpIVyRkAM8kajPVnUDrW2Yx5o4mnHr7ZerazSP4vlsjnwsnH2U5dOR/csJL/wBtlcr+G7txJ8Nk8t3jXwdqMQL24Y4UTAd6reBNKvtYf4dmCIK0XhbUt4ligt+GkeNcbmGTl1yFzhdzNhQxp3hTwjfWus+CdJ1Gyj0fVdL8O6lDeWWpI9pPAzswVDHI6sGImicrjKod5wik12vgHQ7/AMNad4K026XwZd6dY6deQ3LQTafNdPIzyvGbe4JkkeHLgSGLfGBlZDtU4vMP3s6z3UpVduqlLML282qkeXo3KHdERUqUYJLZR/CNO3/pP3Gf4E8A6toI8HG7s9F1D7Bot7Yyl7qyk2yPIzq0HlXX71Sv7t3j8xFV5NxRlDJvaPol3D/wjmfB3g+0ENjdxn7FfRy/ZC2/EVr/AMTB/OhfP7x/32zc/wC8i2/Lu2U+nsbHboHhy33xSmPyNS0aT7Mozujh8m2Xzkbne9r5cKZbzkfD7nWk2mt9g2aD4bg3QyGP7PqejS/Z1GdyQ+TbL5qNzue18uFNzecj7X3RXftHUc+rm3bX4nWcrb31nPlWqa5Erqpara0tby/T/Jf0tMHRtEuov+Ec3eDfB9p5Njdxn7FfRy/Yy2/91a/8TB/OhfP7x/32zc/7yLb8sNn4cvZIPD0UfhbwppUkdjdRibTLyCVrEnf+6tN19KJ4nz+8fEwTc/zxY+TpLSbTW+wbNB8NwboZDH9n1PRpfs6jO5IfJtl81G53Pa+XCm5vOR9r7m202nP9gEeh+HLYtDIYvs2paNL9mAzuSHybZfNRsHc9r5cKbj5yvtfM1vf51PrzXtrv7a9t7/HO2/N7vxe1ftnF2aa/rb/gf0tO7+BPiC80jU/DUWq6nFqXi2/0+dpklvP7RvNTuE2pJM9zDugZUjLspEhIXy4RvaJ3H1Bqfk+ItF1O5j+T7RPZzxNNGHMYdE6g9yjMp9mPrXw9pFvpNvrukagIYNKgRZp1ttL8Tac1rCwiliBS1gSKG5O2WXE9uEjg86QsD+83fXvw/wDEP9peEpLOaNra8hdUe2kfzZYWgu2hlieRQFcxMFjyAAQvHHQlNfWYqSXvNJJW/wCfjbSS05Uo6bvW7bi4NwvdemrXV+mi1002S7bnoXw+1e4vNHaz1Ekapp5MFxGYhG3DMqOVUlV3qu7C8fNxxiusiG1MV5rJMPD/AI9v9Vku2jtrycWUlsU/ds3kiQSs2f4VhkAGDnzPxHpURJXnn3qYPRd2k/Tm1t6LZGskk9B9FFFWQFc54xv/AC7P7KjOGm+Vmjz8g7ZONoz2yVz2yeDtSOIEZyCUAzwK8+KnULXUdSnheK9eWGLy5x80MZl3KvUkFk8tmGT8wA4xgVH4oru0vvdr/iRJ9ESa3PHpVhrjESNFBc2q5LF3YfIBy3JPqSSfrX5+/HX4nn4j/FHwzapPIdDtLPWNV1O4srGC4jgkkR4YWiuBJyjPdrGYy6gSSIjhpYwqfUP7Rvxkt/h7qDRRXEr3ly93Ja2lvKUluXitgrGKTY4BjDSM27AwrgEvsVvj/wCE/hGyGj+AvE+pS6ZLrkWmz6le2s+gyW9tFa3sc+WiDSQwCPz9S06Pygg++jwsIFLSKpTbwbhyc7lDZfFadCpT0VtbzgoprW7vZ8skObcfsu/S1tXdO2ztp5atrfZ8j8LdKng/4V2beC6ntk8Mal+9l09Ml2jlMisu5toEjOowx3hVb5N+xfSPBmlTXtj4Re4trtpF8BapaoUsVTbuMh5IJxk9Bz1rl/BVu2qT+DtQvp1v7+58Paxc3N5dRXLyyySPOzyuzHczMxJJbkkn1r0z4b+Dl1SLw/FbWtszL4QvSP3U68M8oGCxP97vzzUZiud4hPS/tk7ef9op/fzO+2+ySsdFB2qU2u8PwlQa/GzK/wANvFWqfD++8GabeCQofhzeSzRsSBujaQ4OTjI/xr1zTNI0vxZBoWv6Wiid/BMzqrDDAMGwP++sitHxf4A8IeH/AA5b219GqatbeEZ7W3uoWG6NDFJ5nU5I5/MCvF/AHiPUfAGpeC9MuUdAnw0unkMg2hvLLkZ5+h/Cqx82/b1Xpze1f3rMara9I8sfUwwW9Gn1tTXrb6lH8W2OGoanqr6O2reahPgy+b7Pnqx80Dgn0AqM6/Gtx4f+xo6wXHgm4hVFhBACCT3r1W78O6b8SNL8ParZ4hul8FTum0bcb1cYxnpnP5Cvmiysb7R9W8CWF5HGLiLwhqayAQvjjzsYOemKrMbWxM1p/G07aZhK3ySXzFhnpS/7c/LCP80iHTdVuLy88BjypSZfDWpgj7KowQJ8cZ4qz4d+G+vW58Evcf2eDp2i6hZzLDe6dMDLL5uzyts581QGG549yJyGK4bGV4FWGzn+Gl0os5bhPDeqFRNp8sy4Inz8rZXv0b8O1dr8Otei8QeHtBurrSvDZuJ7BpxLDaWGm+SPNmUrFbtB5nlsqgN5DJGmS8yurkEzBXrVoS+FyqR89amPjp/2452STfPypJ6oVJNRjbol/wCk0/8AJfiWdG0K6h/4RzPg3whaeTY3cZ+xX0cv2Mtv/dWv/EwfzoXz+8f99s3P+8i2/Kmj6Hcw/wDCOZ8HeD7TyLG7jP2O+jl+xlt+IrX/AImD+dC+f3j/AL7Zuf8AeRbfl37SbTW+wbNB8NwboZDH9n1PRpfs6jO5IfJtl81G53Pa+XCm5vOR9r7i0m01vsGzQfDcG6GQx/Z9T0aX7OozuSHybZfNRudz2vlwpubzkfa+6K3v8/N15r9d/bXtvf45235vd+L2r9ta/r8P+B/S0wNF0O6hPhv/AIo7wfa+TY3cbfYb6OX7GW3/ALq1/wCJg/nQvn94/wC+2bn/AHkW35XaPoVzD/wjf/FG+EbTybG7jP2K+jl+xlt/7q1/4mD+dC+f3j/vtm5/3kW35d20m01vsGzQfDcG6GQx/Z9T0aX7OozuSHybZfNRudz2vlwpubzkfa+4tJtNb7Bs0Hw3BuhkMf2fU9Gl+zqM7kh8m2XzUbnc9r5cKbm85H2vudb3+fm681+u/tr23v8AHO2/N7vxe1fthf1+H/A/paYGjaHcw/8ACOZ8HeD7TybG7jP2K+jl+xlt/wC6tf8AiYP50L5/eP8Avtm5/wB5Ft+U0bQ7mH/hHM+DvB9p5Njdxn7FfRy/Yy2/91a/8TB/OhfP7x/32zc/7yLb8vb+HvCF3rOvrokXgux02+tFuElIWwkisnjLCS2jkt7EI7EhgwtzFGp3rKkjK4bpIfgtrKmzB8G6dZYicZEFov2DrmE7NPTHmekXkod/zxy/Numo1VUm/tc22u/tr23v8c7b81l8XtJe1dnF2f8AW3/A/paeSaNodzD/AMI5nwd4PtPJsbuM/Yr6OX7GW3/urX/iYP50L5/eP++2bn/eRbflNG0O5h/4RzPg7wfaeTY3cZ+xX0cv2Mtv/dWv/EwfzoXz+8f99s3P+8i2/Lvax8PYj4p0WC68IxWOp28F5DbWtvqNpa+Urq6SRC2jtoTOSIy26FESDcXdDlmfKs/h5pfgLxDo1hP4di0vWfD1rc2QsdS8TWd1LZrKjM6SRNF/pRZJQ3nIqpEHUuG2nNV7T51u2pt9f+f6l/NdKU7X1vzK6k5pYiVfXl3X/Atftt/XTqvh/b3Gn+ENOt3sbfQ2RXB0/wAO26XthD87HEUwkuN4PU/vnwSRkYwCodF8l9Mga2t7TTICDttNMiW+t4+Twk1h5Ns47/uo1AJII3AklfKY3L8FWxVWrV5uaUm3akpK7etpewlzLtLmlffme7/PcTlOW1K85z9pdtt2w8Wr36P6tK/rzO+93uQ217qUps/N1HVZjNHJJMJ/G9re+c652tLsX/T3XA23EeFgwu8HyzTrfUNTm+x+bqGqTefG8k3n+NbW8851ztaXYg+3OuBtuI8JBgbgfLNbDfC3WtH837TbW0Y0eZbK8H/CPaZB5cs2PKUeVM32bO9f3VuXjlz+9Zd74fJ8MdZ0nzvtNtax/wBjyrZXn/FO6Xb+XLPjyx+6nb7Nnev7q33xS5/esu58fVv3/wCHrfa3W/w8t+/PS5b/AM9Dm3q3/Q9t/wCv6s/x8jCt9Q1W5ax33+qymdJHmE/jS1vRPIudry7E/wBPdcDbcRYSDA3g+W1cePG8/i+Dw1bo3iWSHWrW7u54dcv5L1bgQxzBDdYiQTTrKkbJKdu1U2hScOL/AIjvJvCnjjQ/DrP4fldo9TivM6TYW8qS2yH5FW2MqwAPuSSKF9jeWwbcxkReD8AJaO/wwVJ7TcdP1WMEXlxyf3+cAjnPvyO1TiVFYebj1jJprbldPEtNPf4qUWuqjGN/ec7ik4Pm7fmtS54A0kBvhji2gbNhqVumNIkUD/XDgE/Lnjjv7Zr1D4O+C7XQ9N+GGuaxDbW72OpahbJ5UJiyB55YYJ4HfFQfArwIktl8LdbvUW1itNRv7f5JpHVxmckfMfoeayz4wfxlrXw2W23QaZLqutsqjoRidQf0z+NaYptzrT6J1Pm1LEyt6OM2RWTjTnF9pL/yXERa+TgmZ9n4nuPG2ufDa43EaZJqWtsigYUg+eoP/fIrF8D6oLSH4c2sQyi/27Mu63Zgv+vCnPb+tUvDGsQpB8NraJ0EccmvXKkFgMf6QBjA6VmfDT7Hqup/C61ku7e2hl0rWpPOM7HB/wBI5w7Ip/4Ew9s8Vni9IVkuiqW+UcZb7uU1ryUZzlLo5X/8Dqp/epnfeAZZtS0zwyJBIyHwxqoXy7dwQ4ebb24PB4r3n4d6yvg822jXGGb/AIQ5bn92MJON0hDJ+B/Wvnbw54j0251Xw9PZ3VtNb3Wi61JDMqvab4/OuCCLePKRZHPlqSseNqHAGfQvCXiy0vPD9lA1zAJrrwRci3mSeVmQo02CNw6YJHPtSxTd6srap1H81LGtfJNPp0NaK5qkIrq4/jPDfkk/vPcPif8ADW28YP8A8JDpoiXU4PDkwQ7MrMro4/PJB9+a+YIfDz2V/wCEg1nFE0Hhq/3xmwclGPnZxzxznPrX0z4I8XtFs0i8IaX/AIRKO4ZgwwRmQbwfQ8H/AIEKqfF/4YJq1zJ4i0uGN5Lbw5Okq+YwV1dJPmAH+0R/31TxVpU60OqVReqUcVFffKbOXDe+qT7qH4rDW/BnyR4U0eG01P4cLdWSy28Wg6rvjgsHik5E/AYhgn0IOefWug8A63pkMHhbR9A0/XdItNR0+5nt7eTUxFbokDTSYuf9GjSWQN5jRSfu/LZlOxyOYo9Ps4LvwaCYB5XhnUWH+kTgkETZ5xj86wvBuuf2JZ+BdOi/sgwXWiX0rtcobiVWiadgIpJEZkXJwwVlEi/KwcYAvHu1StU7Oo/S0sfK6WzacbrvrG6i2TT96EWnq0vTaH/yWv8AwEepW+oanN9j83UNVl86N5J/P8a2l55zrna0uxP9OdcDbcR4SDA3A+WaLfUNTm+yebqGqTedG8k/n+NrW8851zteXYg+3OuBtuI8JBgbgfLNc34bs/EurHRPKg8DXYh0+4k1H+yX02Ty3aQxQG18lOIDJJCkhgxEWciTksDtWnw8+JGmiw/tXw14Ztf7MiktNb+z2tin2S8lz9lih8uMeWj74tyw4jbc3mA5aiomnJR1tzJcuuqdRWj3d1BRve7nhk7+0lzar+v6+/8AHsWre/1Of7J52oarN58byT+d42tbzznXO15diD7c64G24jwkGBuB8s0lve6jN9j83UNWm86OSSbz/G1reec652tLsUfbnXA23EeFgwNwPlmq1r8PPiTpv2H+1fDPhq0/suKS01v7Pa2KfY7yXP2WKHy4xsR98W5YcRtubzActRa/Dz4k6b9h/tXwz4atP7LiktNb+z2tin2O8lz9lih8uMbEffFuWHEbbm8wHLUp9eTXe3Lrf47cu97/ALvk35ufDXv7WXOev9f1rf59jqPhXdanJ4sT7bqNzdfaIPMgjuvEEOqTtMsi7pHnjO2eTyhIBdqqxpFvtSC8ysv1l4xGNE8T+pvLXP13R18qfCTwLr/hHxHpcniOyg0zXiW07VLHTre2SytrrbLcRxx+SwCq0MQk8qKNIml2yuxkhRZPqvxl/wAgXxOM9Lu049OY654Sj9alBW6PS70dSPK0+sGknB7uLTbdztpTU3Tt37W6Jfmvnv1PSlr5F/agtb1vivDNHZ372q6ega4j8NwTwKx3BQb4t5kbE8LGBiY/u2wtfXS18W/tV6fqsvxzs7i38DzajYrpbK3iBGuFEDNGwWHIlEX71v3XzIWP8BVua6V8E/8AC/y++76NXknrFOVk/Mn8UPXy7P8ArT56XPNorLVLdbQyadq0JgjkSbz/AAVaWfku2dqS7H/0F2yNtvHlZ8jcR5hr139mvSivgvQLjVtJgsNdisrn7XALdYWgna/CzxGMKu0K0kiiPaFToqqFAHgGk6P4gg/4R7z/AIWXGk/Z7O6jufnvP+JNI2/Za4knOPPyOJt7nzfkZflx9H/s76Pe+H/B2k6TqV093qem6abG4uXdmMhiu4I1PzKrfKiKm1lV027HSNkZFbUXXpwevv8AbdXqp7e6k79G9HGKvTUJPblTTb6L/L+v+Dc9m13XLO1v9Vs5JyLi51KCGKIISWcQmYjgf884pD/wH6VQ1/QtL8V22pagY47hJ5Lfa0sQZZopUjIDxuMHojgEZDIvpyzUvBcHjbxH4ytJJpbeVxFAkkZI2Fo0YPjuQ0akeh5wSARm+B9dWfw1LpcoEVzbSBPLLM7Yhu2hbLsqZVcIoJRDjHyr0GVGVlTtfXkj82oN6/4Yfn8tKi5JWXa/4X/PofGvi3RNV+HvjTwrFb+HVtdJ8OaPe21zqoVxYI0kCwW0cwaMhZGMfzeby87zMmd3Nf4YSah4xv8AwhcxJBJLL4e1S/mW0u2jjQtJLkpGiqgXc3AXAUYAGMV9B/tR/B+98WayniDSY3lvdIe+SK1txhpvtFphlXHfIaQ57I/dgD4b8FPGNl4P8H+F5Gdp76XwTfAGbGSVeR2J79jn3NPHzlVouvK2sH8k6WMlb1SabezTSto21ShTVSMV1cb/ADnTXr1l5djsdb8H6V4VufhTp9m4xaQz6nOzNuK74JVmfk5OWZW/A1T+Cni1Rb/DzStUZZFl1fVDG8gHylHn559uPxrh9E8VXWvax4HnunjlnvPAl9MQxAKs5fnn6U3wNf20978INOjkCFp727R5ZkOSyTIw4POSAfwroxitVq906mvdqpjU/wD02jju3hOZ/wAl36ewlK77uU6zudZr/hCXSR4Qv7N98T3Os6bGI2ZV2Mszxcj05H5V5BoGpTavdfDaaZ7KPZo2qw5jmEQ+RJIwMIo3cRgknktvc5Z2LfQXwX8SprumfD/TdW+a6TWNSaME9GR5k29+2R+FcHqXgu+8N6n4Klh+1C0e/wBetR5UkaqvE8idR0wePTArmxDvSr2dvdqJ+nJiPvvKd/U7a3u1Jv8AvS/9KrPTyUaaSOC8Bw+HU0P4fSXWsXkGrro+orFaWzeZBIu6cSt5pmVtyr8wHlnc3BKgbq9K0XQr7RdO0ixTT9bjg061+yO1/wCEbeKWIhdsa3EpkZ7SVhtxCpYXJYGRsysa838EzzW1x8OpZvtN4qadrCG3mvoQjn9/97YysSPY4HOcdK674eWp8VeHtE1e18Madp9tBbSIEgn1Cb7IJZZohFFIryR7HKEt9ocyHeRCSwCrpipNV6l/tSmvm6uKsrrVLRtO2jbnfmjTiZJNaPp/X6f1qdFb2Opw/Y/N03VYfJjdJ/P8FWln5Ltnakuxz9hdsjbbx5WfI3EeYaLex1OH7H5um6rD5MbpP5/gq0s/Jds7Ul2OfsLtkbbePKz5G4jzDS2vw+vNP+xM3h7TbX+zI3tW8lNaT7IZc4iiE6jYj7/mF1iY7m8kcpS23w9vNN+x7vD2m2v9mJJaN5Ca0v2Uy5xFF5y/Ij7/AJhdYmO5vJzlKU/evy9b+W/Pbbb4o7fDfT+DTu/6/r+vzY23sdTh+x+bpuqw+TG6T+f4KtLPyXbO1Jdjn7C7ZG23jys+RuI8w0W9jqcP2PzdN1WHyY3Sfz/BVpZ+S7Z2pLsc/YXbI228eVnyNxHmGnW3w9vNN+x7vD2m2v8AZiSWjeQmtL9lMucRRecvyI+/5hdYmO5vJzlKLb4e3mm/Y93h7TbX+zEktG8hNaX7KZc4ii85fkR9/wAwusTHc3k5ylE/evbrfy357bbfFHb4b+7/AAadz+v6/r82Mh0/VIxZiTTtVhMMciTfaPBVpZ+S7Z2pLsY/YHbI228eUnyu8jzDXRfs4+JvFWg65pNp4r0OXSJrmynW5tRbNZ28N2pkdLXyVjSKFjEiyiNVXd5bSbSSWPPwfD28077EG8O6bbf2Yklo/kLrSfZDLnEcXnL8qPv+ZbrEx3N5OcpWefAt94T1DS/ERe38OL4Ztp7U2dtb6iloXuWVNjPdxF4FVXaVRMRK7/IisjoyqpeUZezdpatPa7tUUV2SbnDsou15KFKPNUYub9mvtafiv8v6bPt7xJaxa1puueV5N1HNdWzIWc+VIrKuCdp+YFWyOuOCOQDXRfDvWZNU8LWS3UjSahbIba5L7g7vGTG0hDAMNzITzzzXmfwm8YWvjD4V6beW0sbC6t7W6jYyhmZDMRjg8hRsTPToPSuvsGn0Xx/qc++M6ffzrb7SzGczeWJFIP3SoUTE7jkAKF6YK+FOK+y2m/KEYRf4u/lZhFuSs9P+C/8AI9FQc+pxjNPqBctzjaagv71LC3aU8gAkL0zx9KohuyuzmfHFzNdwmwjG21Kj7TKkih0JZQi45zkk+mNvJ/hbH8Q3sGgafrChY0Rby3SGFcKoVED4HGAAiMfw96W2juDot+17K1xdGe3eaRt6glnEmAjcqF3hQCAQFHA6D50/av8AjXJ4Y8QRaDp1zt1PU/7RltrV4UkRxbw+XK0wYkKAvmOh2tkhVwA7OjvZTne3KpNdnyKFRN+qT3tZb21Y4pyduvZuy3a3Pn7xR8Srj4hfFLw5J4gxa6JpNlrdxeaNqV5dW817OtzLYIXiAYmeETyO/wAgdI1uSehBgs9V1K41Lwvo11qenapYWWnatMb231L7UZ7pEmiubmO9ePzp47qf7RdckL++Tg+VGRk/DHVtV8PeDvBHhG21SWfSn068uJ9Ki1C2vbUS2a3iMzZiMVwHuJWniaJzGqqm4TMscy9l8NPD115PhGOCS5lki8K3z7VuYWL7ml9M7h6YOOmc1ljLNYhWX/L6KaSd4f7Zy+jjKLWl3baTUmgowg5Rdrttb3dvegtLrR+9ZtWunbWO9/4beH7u5tfDdvaBZJE8JX0hVL6RwuWlA+vJxmvoqCLS/hJ4dhhkbzdQPhbylEzGSRtiySNgnnGc1J4Y0Gy+F/hdJb+Xfcr4YEeZQCwYeZIwBA9/0ryDVtcuvGWrC/vXG6XwXdXMMRYYAkMwUn/gIFaYrevVf/Txr/y6mn+LReG96VJd3T/F4X9WRT6nd+Ir6HUdVl/0u58D3DxxSkbVZzNjj1AAH0zWTe69aa3d6W8gglvJvA13bpMZsFE2yjhQP9kflWRfeJ1k1Dw4YpWiSfwndRMiSptIRZ8H+dcJ4a1mW6n8DbbmdRJ4W1NfkuYucefjOTz+FTmUf3eJj5Vl+GYafhaxjhZO1GT6ezfzthH+cLnoPwo8bz+G5PBVrLKJLY/Da8+cDKMYpG5ye/H869U8S+CtP8f2vh7WrMgTweC7mSAxMQT5iNwcexP418/eDJALXwak7TyNP4I1e1O+8g2g5lOcA5PI7dK9G+DnjmbRm8IabetuV/hzO5O8MGMbvk/kP1qsxl72KfRuvf5yzOUmvSMUi8Kv4MO3s152X1KP4u55B4ft7vRNS+H9hes0U8XhTUzKjXsg5Hnfn/SqvhC4U/8ACtz9oibPh3VWwNTkz0n9ufr2r6X8dfDqDxS3hzxBpTMj2vg27kHlkfvRKjdvqc185+GPtVpN8OreeW6hlHhTUnkhNxFkECbqCKvM9ViZ9/bP0usylb5KxGH1hTv2j/6TQ/8AkjqPCPiXw3p2jeENK07XpLy2OnXktg17o1o088SvK8jyTtO8kJU7/wB2jOsoCh2A6dP4duTr+iaLrWmJfX+j3VvK8WoQeELKG3b53jGZInZbRi6sqwQlknYYcgu2PMfA921qvw+LpNfeb4e1Fka6vI/3fzySFgI3TJKqYz1AWRvuuFZe+8OeGtalGi/bPhy/hv7JYTrMLhr/AP4lUjy7Fsx+9fBlV/MIn3OV3eWwby1p4mNq1SCfvOU/Jv8AeYmN7rbmcY+8tnd2uqEQirJNbf8AAT/X+tWbEOn6pCLTzNO1aEwxyJN5/gm0s/Jds7El2N/oLtkbbePKT5XcR5hpuh+G9V8ReLdJ8Pz2k9nbvY3c9z9r0C30e7jaN4tq7YstZjZK7GKE7ZMRbwRcOUYfA83h+3tZrzRNK02DSY5LSWU/2zElmZSQI4zOAERy43C7xMSx8nOY69x/Zd+H3/CPfCrw7rF1ata6kmnW8O1yWYGR9rNuLHk/vGYdN0zbdqqirMkpJ6/E+VdNZKpZ6bbp9k2kn+6pt6pyhaa6bedraX/r8T1Hw34WsPBPg7+z0tY7T+zks7Y72G5ASjupbOPvnnHXaOppIfiHpXiDxBf6TYGed76RLu3ufKKxOkWN/JIIIKMMEdQO1P8AGN9cX+u3+g2IDS3NwJZmZ9oTakaxg8bsGWWLlemOeM1iL4Zg8JfFHw/pdqSbe20yWNSQAzt5J3O2ONzHJOO5NEW+X2ltWufy+GMn8+eKbXZvujOrenTcra67/h+D/Iz/AI5WcM+o3jLZC6ufKu2jdLJbqVGFvHykbEK2V3KQf4WJHIBHxr4Q8R3Ws6J4RTw5peiR2NppMRliilivLt4pbPdatHL9nDfu3SKC7dCiyXlyyFCHVR9zfEi0hv8Axb9nuYY7q3eO+3xSoGVv9EXqDXwV8I3mfwN4Ilvb/VtNsZdBjAvLq0gvLG4lSIKkTXXlkSzJAJ5IslTBBa3FiwctKRvUi/qcXe14RV7pWvCo73ekbWupu0Yys21c54VYvEzpyWqSa36trpvono9O2p6rpRl0/T4be+Y2F0md9vqTf8I9cJySN+nwZjg4wcKTuBDHljRUHhXSrnwD4b03w9eXM9td6dAsEq28y26swHL+XeiOdWfO5t6L8zHaAm2ivEr4PEVKs504Xi22n7erC6vo+WKtH/CtFstEeLVwGKnUlKNPRt/8xVeP/kqjZei0WyOS0j45T61/wj2fBvhKw/t2yutR/wBCESf2f9n3/uLX5jshk8v94vO7e/IzVaw+M954mj8OxReF/DOiv4gtLq+87Tkt1bS/s5fEFpneEhl8r94pDbt7/dzx2F5ofgzStXFjpXgjRJrS1RodM1PS/E8Fxb21uUDTQ2wkZJLqOQtIrTGP90fMyQqAnyHwlZW76h8PHsLO9trA6dq4ggns7aV4oy1xsR5FVAWVeCVVVbB+VcgD0cRpRnVp6L3ml1X7vEVI33V0o0otXb5qTbvCanU+mV4PXp8+3/B++26srPg3UL/VdQ+HV3NMwa6stYeXyL62jjDM1w2FjjQIqgnhUAVRgAADFdz8DPBt5ro+FV89xeLZQXN/BIWuFlWQEz9WCgZHH51hfBjwpc6vffCaOOKdIXbULaRpbCJV5M/Xb045wOtenT6za+ELb4deHdJkWNpda1bc0fyhQqTHgAcYJA/CrxKtUrKOydR/JTxV1/4DPT5GFbSjNPtL8YVlf1TgY2q+MxqWpfDzQtMHl6f/AGzrDeYpOG2rOgH5gn8K8y8M3y2Nr8NLW32Axz67NuWZUK4E4HX3z+VWvC1x9htvhqcyfaVvddlMiqGK4Fxycn1Ncd4VlMj/AA1KiZgdP1uYbLRAeftHXLcHn8/rWWL92nVt0VT8I4uz/wDJTprK9Sa85f8ApdeL+/mJfCFxK4+GyrK4zpety5a+Qf8APf2wfw6VP4Gvbu3s/h9bJK5W60DVA4bUrdm+WWSVSrbdy/NGuWQgldyHKM4PTfD/AOGtzaX3gSLVbiwFvY6bqVvdvHqGnMGaTzihRo3kaRAWXc8KOi4O8rg7fXD4G8A2SzDTtK8JRfY3FvpP2LxE1wIrWTH2hbUGMfaoW3SGSZtpiy+0HYM3iv3larTg7X57S6JueLhF3WuntoVNF8CbV5csZZxm1O/Va/jf9H96+Xifwskl1W4+HdtJcam80/h3VBBDaXkFw8reZJuyuVPEXmMCufmRVIAYunQeE9T1TTZ/DWm6ibu21FPDeqW1xbXOoxpLDLG86sjIVHzgggjA2lcY4rtdd+GHhF7qKfQLjw7pH9mLLaaXbWGtx30DW86qsphEkO+6jTdKzTb4/KZnysioFrzK08Ly+ENc8H6PJdwat9k0XWbIXekraXFrcKpkIljdDyjBlIyOpKkKyuqrGS9pTq1YrdVZeaThi6ln0XL7SMXvebaUnFJuqd4zi79V+EofnbT0PZPCviUano8Fzc3TLfL4DuBbzSXySOTG8o2nH3sqSc/7Fe7eCfFX9saStncKyynwyjsJeNpJkUqc9uP0r5C8C6ky2nhNGjuVebwrqUWPsUKnAM3BwevHQdea9f8ADHiOe/hj1eNZUni8CN5yyKE84o0oJwDgMDg49z6GnjPdnWfZ1PuUsZZL5xHh4vmpqO94L8cJBfckzY+L3w5udF8RR6zpjTjTbfw5ciSESKiwuyysO3qWH5V8/WFvcQXfgh/tE37vw1qMj79SiGc+dg4xz9e1fb2l6raeJtBKMI5Y7jw0rlHIbeGDdR7Efzr5t+JHw9Pgjxhp8EUbyafF4YvPJkFsjIMiVtuT0OGHHtSxi5qVbulUv8oYy7/8CmY4dJqnbZqH3NYZL8zz/wCH7a3P4C8ELpkN9qQg065F4/8AZ1jcR2++S68ndfFTIrPKsaLEAFkBZWJ2BWTwr8Z7y8sPCVnN4Y8LtPrGmT3sl3CtvHLbvbK4KQCPakaTmItKiKFJkkwFBwMLS9FEF74FVI7lUTw3qJ5sYR1E/Udh/wDW9aZ8KLGzij8Ffa9Ha/C+HL4Ri6FvZ+Sftq7yBuAcvH5kRVchVlaU4ERI2xUX7asouzlOpZ9FeWNadkm21KnGTsm5KMYKLtaU0l7kfRP71F/r+p1OkfHO41weHT/whnhKwGvWV1qP+heUn9n/AGff+4tfmOyGXy/3i87t78jNGj/HOfXP+Ed/4o3wlYf29Y3Wo/6F5Sf2f9n3/uLX5jshl8v94vO7e/IzXfnwT4AsTINP0rwnF9idbfSfsXiNrjyrV/8Aj4W1yg+1RNuk82Z8GLL4B2cvfwT8PrLzf7O0rwnF9hdbfSfsXiR7nyrWTH2hbXcg+1QndJ5kz7TFl8A7BnKf7zm9l7t78t/s35+W+/w+0o82/wDAq25rx9trtv8A1/Vn96+WN8FPijN468ceDg3hvQNETVrO81UjRhGotDEskHkQICSIG3b2UZzJhs8EV9neMwRo3ic42/6Za8D/AHo6+ZPBHhrwpoXjKxPh3TPDtrb2sr21tJpGrtfrb2TROzCGQoC8DXPlBrg4YSOsGCshr6b8ZjGi+Jxgj/TLXr3+aOudOMsY5RVk0reSdZSin5xi4xlvqrpyT5n00V78L9z0la+Q/wBqH4p22i/FqDwq2g6vd3F1p63a39vqEy2yC33TMjW4OxmYfKrHmNvmXmvrxa+Of2qPBnhjUfjDb6xfaJ4sudbh00QxX9lZNJpaRSB0lSSQLxK6fLEM8ycHPSupX5JOO9nbylb3G/JS5XJO6aTTTTafn1FHmhzd9Pud/wAL/O3qeUW3x5sfEX2Hy/CXiK1/4SSKTVYftGsXM/2VbXO6Kbc3+kyP5R2SyfNHuXb9wV9AfB+6fULNbqa1ksZriF7g20syzPEHu4HCmRSyzcMuLjJNwNs5JMzCvnG0+GfgbTF0/wCw+GfiFZf2XBLaacdS0x4zZ282fOivyEHl3L738lRjdvjyDmvfP2b00X/hCNHHhoSp4b/s3/iWecCsv2b7XB5YkDciTGBJ/D5nmeX+78uiMV9ZpuGkFKy3vvO131fs1TVne8oznfm5pT6o/DK/b9V+t/629+8ND/itvFY9Jrb1z/qDWB8RNIl0LW7LW7VIWinMkNyJIlMhcRM0bb9u/HysCN3I2jBANbXh9/L8ZeK2cgIs9vuY9MeSc5rwD4k/GOP4o+L7fT9Cuhc+E4NHvr6G7tyU+1zeWYwecEBSJgCR2PYiuOk3GhUmukL/ADVHmS9fdbXo30ZtVh7SpGPflX3tR/U9y8Q6emoQ68koP/H9blWXAZchVJGemVLL9GI71+enxG8ETfC/4paFpLGQacvhvXLa3OQNjbXd0wCR8jOUBBOQobjOB9i/Br4iW3jPwFpoSVXlvraO9jSNFVRi4YyqoHoWJxjACt6Vzv7UXwqbxlcya1ajdqGnS3UUak8t5tgy7VGOnyAn/dFdFaH+zYnCz+zGtH/t6NJ0V+M5Lqk79dVhSqaxn2cWv/AlL9EfFfg3Ui8XwxAErqng7UYg32TGFUS87s5HT8a3Lc6TD4p8Bw+Gbe5uNGgsdS+yXhtxcLNH5TEYZoLdxhzICWijztC7SAHfk/hd4fea48B2mr3cGiX2maHqlhe6bfK0d5E3m3MMmI3KLmKUIjozq6hy+0rHK0foMfwem8Har4ZsY9O1qebw/Hf6ZO97oU0UcW9ZwPNkjnljjkaRkWNAXEqOHSQZCl46op18S4u7ft1bv+8x2q7y5p01p0m9O2UElT9m10X/AKTBfo/6sXfhnqVw0nwld1uf7R/tHU5mmkgEQkDLP/CCcHI9f4q9f+Hl/ZfELw/4A+1KklwusahIFc5yB5yEn8D/AOPV83/Di8htLv4TyRy2YkhttVnSRYrknI8/pnsD6816D8HfEvkJ8LL22ljIuNW1QyAKyoN3nuCAwzjIb9K0xXu1KjXRz9Lc+JVrekAru9OpJ9VL11jiZN/+TIwYPCU3hvVvA1h9kDJE+vWkbxaYjgAGcgFsjHBHGOea574fTXWi6p8Mry2sZTLBpWsqHOkmAAn7QOWjdWTPPAIz+NfRj6HZ+PfDngGe3RUl/tzUiVHbfHNG2ce5/SvnTw9o0Wm33w/sbn7GlxbQ65bMpFyTlWuFJGDjt359KyxWtGrNdVP7/Z4tv8Z/1Y1rxTnUhJaXlp5c9VJfdA9H0L46prmn6Ol14Y10X3iG1bUnm/tC7MULWo/erJHJI5mZzE2x5maSHeoVjsBq3bfHqy8Q/YvL8JeIrX/hJIpNVh+0avc3H2VLXO6Obc3+kyP5R2SyfNHuXb90V5H8O9BsNTm+HUW5TcDRNWS3isrG4naQ+ZLvGGcYAj8xujEsqrhQxdfRND+GHhHR9P0VG8P+O1vtJs2sbee70iS2it0lU/akvIzuMM0rPIYI9zZDxAs/U611yVKkKWjTly3/ALs60I3ve6Tp4du901GpfmcqqnCabs/6/r3vw8rbFt8erLxD9i8vwl4itf8AhJIpNVh+0avc3H2VLXO6Obc3+kyP5R2SyfNHuXb90UW3x6svEP2Ly/CXiK1/4SSKTVYftGr3Nx9lS1zujm3N/pMj+UdksnzR7l2/dFUbP4Z+BdM/s77F4X+INp/ZcEtpp39p6W6fZLeXd50V/hBsuX3v5KjAbdHkHNFn8M/Aumf2d9i8L/EG0/suCW007+09LdPslvLu86K/wg2XL738lRgNujyDmonpzew0tflvra3tOS973tbDc1735Kt+bnn7V+v9f1r968rXrb49WXiH7F5fhLxFa/8ACSRSarD9o1e5uPsqWud0c25v9Jkfyjslk+aPcu37ootvj1ZeIfsXl+EvEVr/AMJJFJqsP2jV7m4+ypa53Rzbm/0mR/KOyWT5o9y7fuiqNn8M/Aumf2d9i8L/ABBtP7LgltNO/tPS3T7Jby7vOiv8INly+9/JUYDbo8g5os/hn4F0z+zvsXhf4g2n9lwS2mnf2npbp9kt5d3nRX+EGy5fe/kqMBt0eQc0T05vYaWvy31tb2nJe972thua978lW/Nzz9qev9f1r968regfs0+OdPhHh60srJtD8O6pp9/d6b4fZxLPp0Edyx+zyPhd+JNrRnaG8tMMWIZn+pvFNh/aFvrke7IW9gBjYjY+UCYbIbON24cfeVT2r440Xwnb/D3wXbaj4W0zxBouh6VewbF8Vvb2rWQaO6iT7fCwE3ns93KiKuxAlwkr7tihvqX4eeILbxT8LtO1C1fct1BYyL8uMJnZGee5VFJ68k+1StcRJ7QcrLVt+/V59X/NycvNq5bNuzi3KXuqbd73W2mi8tPK+91rqeheBNffxJ4UsLyaVHvPLEd0YmDr5y5STbt4K71bBHBHNZ3iS8h1iOUKomgtHjG7aWjd3bYQDna20b1bIOCeMEGuT1i61jwz4n1iLRbF2i1GSSHzvOQCKby2nUgE5wT5/t8w9BnS0fT5dH8JNp042z2jWkcoHP7wkO/OT/ExzyeemBgVVN3ce7cXb+5KVtfk0mvO+zVyej5d+/3EPxB8SQeG7PW3kmWFnu0ffvXcqRxeYzYPUfKqk9i4PoK/NG8vl8e+PPBviXUbu9kivbDXksbuw05pbWe1U3qmSNpnjc4224VGQMVdi/lsmxvor9rP4xTf8Jn4b07R72/sptTGrXkMsURjie3hsponKzgqytvER2BT95slSoD/ADT8JNKlttJ8A2K35m0xPDV7eOifaBDNL5VzsYpx88XnzxFmA+bzNhZWDtnilKOClSi3f2bbW2+HxdOS1WutNaL16Nq4J1ZpQatfdb6yj+Ta79dDtPAGm3mqy+GNb1C3eW8fwtqE07ppcSDAWSNEVVIWNEjSONI0UKqIiqFVVA+p/hf8PbTwb4ettS1JIPtNv4TEQItViKKzSOwGDxwRx7VxvwL+FNsNJ0nUryGARw+EHSIJ5g/1skpJ+c8jb0PXmt/4neN21a/msNOlIsIvCt1OdvO8qsiLjHuDWmK1lWl9mPtLf9uyxbS9OWWi2S8kaUW6k6avu4fi8Nb8Wc3408XXHj3VhcR7ltR4PvLiGLBPm7vMRfyA/WvPtT10NqugCKOXy5fCFzC6vbhsbFm7k9M5xVnUtXtrW60W2jeJUm8FTwHKMQAgl4GB/nFeUafqa3eo+AdpibzfDGprkJKMbRMOnv8A0ox/uwr+Sqr7o4//AORObDO8KT8oP744WX5xI9Ev7i+1D4fqIJGMvhnVAxFkOABPgdePp3qHwNbTQj4bAWFyf+Ke1VTu0lTj/X8E7uM+neun8HfCuaw0jwbNq2neILHVtL0u7srq2fw1deRbPO02EmlMq+VIyOpSNo8yMwUFchq9E8O/ADw9pnh/TLs6N4nS40G0t9PhlvEhtfKW8RDKlzbmRpElczN5aKWEWUSUgq+LxcXiKlenT1cnUS8+eeMhH5N4ilZ9VLS7Vm6ekY+VvwUP/kf6R5H4HedE+HqmwnGfDWrRsP7IjXaf33y/f+X/AHe9dD4JlY2fg9pIbsSnwJq1pEF09YRGd0pAOG+XkYx71s3vh7xBeW2mteX/AI11ie2t7gXCa9od9Es07xyRrJfFriTyLkRylYkYSNIpUB0D4HEeDrdNCvvBVlfRxW1/a+HNZs5rWa0u4nhdGnV1ZWwUIZSGVhuByOtc2Y/vKWIn0kqv4wx838rVFr2eqTTiuii+SdOXaUfwnSav84/gfQHwc8ePLpnhfTNQ+Vv+Ffyzvu5Pyu6knj0xWV8S/hgkOueG9c0qGMw2vhG9aWJLdXZi8chyPxJ/OvNfA9+jJ4PuUniNxF8PdVt4kt45VUqGkK4Ldhjoea+gPhV4vi8UeF/DVtcY+0T+AmlIDDn7yt39q2zCV54qPRuv8nKWYpfdGJlhY6UU+ns19ywab+bdj5R8HQuq/DVTbbv+KV1Nz/xK48j/AF3+1x16d63Phx4ln0LSfAFlbeHIxPc6FfGTUBp80M4SKaScRYS5WPazxxnDISCiMpRwGrqvHvw0j8E+LfBhtoY49M/4RHUlUsHO1mSVzyD7muI+F15q7L8OdC0a/mjTU/Dt9PJY2cl5tuZImneFioOGZCSylhlTkrWmYtxnWqRfWpJP/t7MpJrzSV7bO1m7GVKzhBvtH8Y0t/8AwL9T6D+CkmqfGDR/DF9rWh3MVprEc2qXz3d5cvaXRhaaBYZIJZZXJEht5Fkmd3VogqNhgB9VX0I0fSdXgUz3KW9zaqP4pHOULE+rEksfUsTXnHwB+Gtr8Ovg1odmsSx3ttZ21tIqhgE3TeY4wWJwx2sCecYI4Ndbq9tc+KviG2iwTJFp++e5mliZWb5IkhBHHBVpWXHrn+7WbSjWq1I7KU7LuoTjKFvNwaj521vuVSu42k7r/O6e7/rpZaLZ+GWn3t95niLVGVri8j8yHCkqiS/vTsc/Nt2tEuOmYschVNWPFOn7dca/df3kccSwnyUywZ9j5kC7l+8OAwz6MAQO4gt47SGOKFFjijXYiIMKoHYCuG8ZTM3iCJQwMZs94yoyCLm2HB6j73+cVdKCdRJK12vz/peSHNKXT+rHG/Ei7t9P8W+fczrbwpHfbpZWCIo+yL1JxjnH418EfBTS7EeC/DWrlbax8T6Lo1klpBuXTNVuYbqB1laOFpDCIkiKOzKitIjw3TSZeSGf73+JF4lh4q8+USukcd9kQwvI5/0MdEQEn8BXwl8DZ7vTvg74fs7e3tH8L61plm92skDwWr3Ft50kSwz3KOsuJPtBmiba6zK0sQe0gkFaV21gqOtl+7v35XCrzJLXmbje0Pta6ppHLQ9n9dq+0WjjFdbP3paW0vpq7vz0aPT9F1BvixpcHiy0sLjRrfUgXSx1a3/tW5i2kph7qY+ZKSVyC3QEDoBRVaztNI+HNlbaB4cCQ6DbwpLZDWGN1ctFKomV2mtS0DhhJuVo2KlSvNFcM8FxvObnlfJ9Wb/d3owk/Z/YvJ0ZOT5bXblJt6uT3JllvidNueB9n7F/BfDwb5Ps3bw0m3a2rbvvd7nn914h1bXPF/hq2uLu/nsLmHU5WttTu5dVeSeGKe382S7TEVw4HmhZlQAxuqqSPmbO+HGjrPqHwnthaWqtLBqcADWEqdTOMfMePoetVfh+bVX+GISeEvJYanFGF1Gchv8AX5wNvI46nHHavZ/2f/BkFtpXw31u7DI9pqN/b5e4aRSAZu7dee9b4mKUqlPtzR+V8bTX3Jpa3fdnZWb9lJ+Uvv8AZza+/kZpeBLO1+FPhH4eQssI1E6xqUcQiUAYCzPx3GB/OvKPCd3LInw01K5MjytqeuSM20vkj7QT/St4+JX8VeIfhxds+LP+2dbKMT8uAJxn8gK838O6vFO/w3AliRNmvXCYlcZyZxnge3ejFNqnVb3tNv8AxKGJv/6SaV1ec4rZuf3OWJX5tFbw1etdTfDlvKjeV7PXJy6279zcfkenFanwt8IfadA8A6rPa6fPbRaPqESIL6C1nSSS4lXd5DsZHQoJVOFxGXWRjtUhsb4b6fNrJ+HjW0X20W+iavJL5Usz7A8ssSkgL0MkkaAn+J1A5IB9F0e18boPD/8AaHheCyZbO5Gqk+HhB9iuzv8As8ORaj7L5nyful8sS7uVfedzxafPV00Tqed7TxsWktn7skle65nCLi1MUm5S5u7v97v+b+6501vq2pT/AGLzbvUpfPjkkm87xzbXnnOudrS7VH291wNtxHhYMDcD5ZottW1Kf7F5t3qUvnxySTed45tr3znXO1pdg/091wNtzHhYMDcD5Zqvoum6pHp2jtqemXtjfRWhS9gXwTBBHazsvMTOFU2Z3HCQIoW5BUuF80gT2+lXcX2IyWepxeRFJHL53gS3svJZs7Vl2/8AHg7ZG22jys+Rux5hoqKzko+e3/b9rX/7d5b/APTvm/5fC/r+v67+Qtvq2pT/AGLzbvUpfPjkkm87xzbXvmsudrS7R/p7rgbbmPCwYG4HyzVZ5rjVLa3gv3vb+G7ikkuY7vxta363DKTsaYKoF+67RtuY8Lb4XcD5ZzPbaVdwfYvNs9Ti8iKSOXz/AAJb2Xku2dqy7f8AjwdsjbbR5WfI3Y8w0ttpV3B9i82y1OHyI5I5vO8B29l5Ltnasu3/AI8HbI220eVnyN2PMNTNX5kvPb/t+1r/APbtub/p3zf8viotxaa3/r+vv8jzyx0VfDuu+ErOO1sYrOPR9ZgjitmTURHEfNdFNxATHJhHQF0AVmVwApBRej+H+rlbPw0iIiPL4R1CDK2Eq/dMwPfA+h69qfe6Z4mk1GxshoUy6KlrcR3d3N4aGlXNtOULQxvFFCRYmR8DyY5QJQQzBvMK1yfh2Cbw5qXhLQ9XRtN1m18PanbXNheXVzHc27bJHCvG6Bgdjo3zAHDKQMEUsVrTqzW/LUl3+zjJN91rNaPVRcHJ3lZa0k4TjJbpxfp71O35fefTHhPxcLGaC/haVNOfwWskm9GQRSBpcjB7ZVv09a9W8R6RZeOdAukuFSWR/D+UyMlCyuMj6gkV8o+A/FcUmk6bBHdWkv8AaPgm9hcfaJJFYK0pUrkc846+9e4+BPFq2U1rpjTiaCTwZFdQS8/vIgXxn/awV4+tViUo1Kq7uon6c2Ku368tjHDQ5VSSW3J/5KsJFffJs8I1vwbL4V8U6HpNzb2zXVj4Xvcs1q7kj99yOeAcg+9ee6RpC2938Px9ltV2eHtTbjT5QRkT9wflHr+nWvtj4peAofGdo+rWi41G08OSeS4O3zFaN12+p6g/hXyjbaStnqHhJJpBbvB4Zv2dHvZBtb98G6DsT9R6UsdeVKtPuqn3uGOk1/5MjKgrRgvKP/pOHX5sveC/F2p+I/DugXVxfa5c3N5Yie8mvvEYg+0zLvXzJLaVA9y2+NmSVf8Aj2Xyy+4LubYttU1Ob7F5t9qkvnxySTef45tb3znXO15dij7e64G25jwkGBuB8s15v4L1f+xrPwPYQNphhudEvp5HulFxKDG07p5cskZdVOTvClQwG1g64A3PCOp+Kdf0TwjrMOiabPo95p1291qFloaLbxT75Y4I4pEtQsCu6BTEhRZDuBVyxzWJbp1K19EpTStvZSxCiktua1FpLZyjTWqlUvUWmo+dvyT/AF/PyPQ/g69zeePL2e4kuZ5pbWGV5rjWU1KWSRZlQPJdx/u7mQIzILtAEjjZ7QjzJ1r6/wDGYA0XxNgY/wBMten+9HXyL8DdC1OOez1DWbeGw12W3Sy1fSktLez/ALPuDM8sKfZgUkj3wwFvs6wJGd32lvmhRz9deMwf7H8T5OT9stOn1jrnp8qxE4K11J7X/wCfsErP+W3w9XGzlumenGaqeyavut9Nkl+h6StfH/7U1rdv8W4Jo7LUZIBp6qZ4fDdtPbqx3BQ18zCSNieFjAxMf3bYWvsBa+Fv2uNehtv2i9NsP7BtLm4bRp5V1FpnWdFWFmaNV89UIcfK2UJC/dKn5h0LSnUfaMn8lFt+a0W695bxTkkjyZJuULd/0a/r7trnj2o+Jp9E8VaFovlRw3H2HUJrq31fQ7DSb23dIvMjBgRG+ybgctFGyo6lWfd5pUfSv7MWof2v8NvDl+I44RdaQJzHDsCB2vITJsCIiKm8uVRUUIpVAPlyfkXQ55NU1bwVeW1qdHtp9B1R49Ns5Y2t7UbJVCxmWR5SCVL/ADuxy55xgL9ffs3nb4B8ODzZ7jHh+zPmzzRyO5zZ7stGxRgrZVdudiIiHaykVq1/tUI9YuN/VVcTB6bJuy20SioxbjY6bLlk0+n6Q/zM79qL4ia14M8Svpui3dzp8usPdrPcQS7QIotOZ9uMffLmMhgRgKw/i4+bfB3iA2nhfwrYWzFGfwTq0zjdnOzzR+PJ/XvXtP7a0oj+Iuir3Y6n/wCmyuF/Yx+C0nxK1TwJrGoQH/hH9M8H3FtcEg4mkuLqZFjB/wB1ZCfoK48ZG+FhTho50kl/ilQx0U/V8sVfyRtpGvGpb4eRv0U6Lf4XPTf2dfhbrnhf4ceBPGN7czWEM/h6K1eyZGBjLJPKJiVBIyGUf8Dr6RvJrXXdL1e5iYXVld3NtJHIpIDrlOc8Z5GPUYwe9dxcaXbXmnPYXMCy2jIIzAF+Ur6cduK8u0C11Hw7pb+HbyzkMNokey8CnY+24VQckkEyBvMxnj5hjsOyVquJddbzqN27c9WVV/c3ZeXm0cEE6UYRi/hSX/gMeVfPRHyP8UfhrF8HNcsdXibTbqLRI7u3stF1W8kMwluJJBcC1tgQlzAVlkmkysTxKts4eQJKs2Wxg8R3LJZzQalZoHEt94L0OAaQrszjZa3ilZbeESiWCJVAF35OXOJiT9T/ABz8IanrP9q3+kzraXaO0DyhQ+SY4pIQd4KqolgibPBJVByGYV8j6BYWfirUtM8SNqGu6r4gms7pQfElsbiS+sjIIILk3NpmI3MUC2NvcKx5e4mUAXCYGNRe0SqSvKU1ro2k5qc0rp3V25Nys1ByU1FzfNT6IunSWkbPo/S3a1ra2erd7Pe5ydlo914N8SeBtMurbU9OW0sdZjVNZnks7oKPNZPNgJYJJ5ckbFdx2+YMFhyZvhlrUVjd/CWcyRzKsepXH7zUy6lVM56Y57c9q3r+C20e60XS4IdEtdRiivraNdNe/jmtBEsxnEC3hwI/MjaKUXKtMHdtgCjevK+ALu6x8NPMmvDv0rU2K+bbY/5b8kDv/njkUsTK8alRPW0383HHSv2Wrty3bjKLi2/iecoqUHF9U198bfqz174H+LV0tfhxbrOZ9PutY1XynVtwYBpmXBz6VpeK/BqXNv4H1KwWVpZNY1iIiKYopWWGY544xuHH1rzL4X3xib4TWpmmEf2rULsSzSQfK2LhSfkPcHtxxXrHwT8VJcad4C0/UMec2tamFy3dJJskk9en6U8QlGdWD+Fua/8AJq0b/dFjxEm1Op196S9WsW192h4F4XC7fh0DISRYazGB/ajZPM+c8fN0H0/Ctz4aeI01PR/BemNMj6jd6XcG2tbLT7O8adYPNVz55CyRlY4wxWNSs7b/ADT8zO3Za34JvNA1PwTfwSyrZSajr1q0cPlgYYTSJ1+przjwtBOj/D39/dlf7L1eMgSWwz/r8Z5/lx61OLk0qtS+tpv8MZNK/ry7WadmmnZqqi5ZzjF7OS+6Uo3/APJWemW1hqEP2LzdK1qHyY5I5vP8FWdn5LNnak2w/wCgu2Rtt4spPld5HmGi2sNQh+xebpWtQ+THJHN5/gqzs/JZs7Um2H/QXbI228WUnyu8jzDXE+EtfsdUu/BcI8N6Xosd5pmoSxz/AGm4K6esfm7oY8XLkrJtbcZBIw3tsdOMbek/2CDoP2Wbwj/x53X2MWU2p/6n5/M+yeaf9R97zPtH737/AJX8FVW9yU4vpzeWzrJ6rRaxlt8KTlG8aNNyhO7t/XT+v+HNu2sNQh+xebpetQ+THJHN5/gqzs/JZs7Um2H/AEF2yNtvFlJ8rvI8xqS2sNQh+xebpetQ+RHJHN5/gqys/IZs7Um2H/QXbI228WUnyu8jzDWLpP8AYX/FP/ZpvCB/0K6+x/YptU5i+fzPsnmn/U/e8z7R+9+/5X8FGk/2F/xT/wBmm8IH/Qrr7H9im1TmL5/M+yeaf9T97zPtH737/lfwUVdOe/8Ae8v+fu9vhtZ3t8HLK3+7wu1/X4f1/wAOa1tpl9bix83Sdbi8iKRJhN4Ls7LyWbOxJdhzYO2RttoyUnyA2PMNb/wo+Ies/CVdJ0bWLG6g8K6bpr2r6t4it5rbUpJBJF5FvNBmXbKkY8xYlkJFtZtJnapQcVpP9hf8U/8AZpvCB/0K6+x/YptU5i+fzPsnmn/U/e8z7R+9+/5X8FUY9O0a/Phn7Dqnhiz2Wl4bUaVJfsZYWimRxai4VswqzmR/PxLujOwlcKzqzlTU5LePM7bapVremz62jaa2oRvUWtpK6fr5f116Pdn07H+158P9ae0WPWbEf29E+pQfvnP7u3zvAHljP+rOTxj0PfiviN+2l4ev7HSYPDM1rrE/ieC81JY4y5WJLWJsZYquQZEHTv7fe+fp9Z1y4+J3hzxY3jCPxHrWr6Tqcmo6tYLHBbagY418qRoZIohtQwQgAxjEluHKg7WaeDx346+IsXhy38Q63dX1vr+m3msaxCVtIlvLqCOWO3eRY1XHlgIQijbuRXI3IDUYn9xTqcujUJ+fK0q9rbN8qoJptRk5U4qUYurP2TjZ1I2emmvXpfT1emut76W1808J6tq/jjVfBmsapdrLdax4Y1R9QWNlghuCjMyZiXCYD28UuNvMiCVsyZY/QPwG+HbapaeHf3bpaWHg+7Mrpdlh+8kmVQQe/X6Vz3ws8BTw2/hCGDznlt/CWofKHhYZZpR0B7E44r6203SrL4aeDlQENPB4ZWFHIGZCqu7Zx75NaY2TnVrQvpep6Jc+Nj+EZJeiXQujOTdO76x/Og/yZQ+IXiiLwtpbaRYELO3hqUgLjhYo35zn1xXhF9qENheaZA5ik+0eB5UIeTa2MTM39PzrZ1bVbjVtTe5u2DSXPgudipdQSzNMdoz7D9K8tv8AxC99f+ES0858/wAJ3oxviJICTAd+3tUYxctOsuyqfeoY1X/8lMMM7eys/wCT/wB05r9TDj8Q/bNS8FETA/aPCupYzennHnevWo/hl4R1HWdG8Ba5JYas+lxaBfQjULFXntxLLcSRrG8gKhSwMmzBYs6qmF3Fhk+EXlupvh3K09wC/h3VEP7yEY/1/qfp046dBXbeD9Y0rVtP8MXQ0rQtDml0+5e2smnvXlgj3yrKlsRK8ZjAUtJ5zFwrnyjnCisc17WrFrTmqX7W58wi03ulytty2jFN72i4ppqMLdEv/Saf6pHT6LoN1oun6RZJpfiCKDTrU2bvf+EbWKSLC7Y0uJd7PaysMYiUsLkkGQ5lY1YtrDUIfsXm6VrUPkxyRzef4Ks7PyWbO1Jth/0F2yNtvFlJ8rvI8w1haQ2hf8U/9ml8J/8AHldfYhZSaqP3Pz+abXzT/qfveZ9p/e/f8r+Cl0l9B/4p/wCzTeET/oV19j+wy6rzF8/m/ZPNP+p+95n2n979/wAr+Cis3eblv7176f8AP29/5dne3wWlb+BC+i/r8P6/4c2INLvojZNJpetxeQkkc3neDLOy8h2yVSbY3+gu2V2W8WVnyu7HmNXn58LX/hHWvC8b6frdtpGn6dqOni51wy2FwkskE0yx3EPziKUgSFU8xv3ahhjO1ep0htCP9gfZZfCJ/wBDufsf2GXVOYvn8z7J5p/1P3vM+0/vfv8AlfwVkWut6da614csrLRNFuraTTb6S01PS7m6FvGiI7OlstxOJTG53o5nQyA+ZsZV2GoxN3SrQenu1N9LPkrxvZdUnL3V2nBJ+xipXDe/p+cdvw/Prdc/4C1OBh4AEk6bG8K6qgA1Nzxmb/Z+bHIJ7Guq+HXiR7G88H31o8e1PhvqSvDDOJD+6kcqdxHPauN8ESTqfh5tuJ1/4p3VlIM1tz/r8dDz2xjit3wLdT/ZvBETTXJR/B+rW8itPbcg+bxweenbj1qczulimv8Ap/b1tma/C/8AVx4e0alNva8L+inh2/v5D6f0WbT/AIi+HNGnPlyLceCpHDAdnDcg1yv7O/wPbQrjQdS1C1n2afoYsoJvODBVluWfj5chyfJIIYfu/OUht2K4n4Ka9dWet+BdGtlEsN18PJ48vJuEZWZlwxUkdcV9naRbtbeEJIXjkhkjNkpjnYNIg+TarEKuWVdoPyryO+Nx6sQlPEzpdPaNrziq+Lo/LSbfrZdTlpc0aMHqnyxv86NCSfycbFjXtun2etJbiG3UXVskW9dsUaqFOCR90YXA6c4HUitvwN4Zm0DTmlvnS51e7ZpLmdHkbcNzGNcyEsQittBPzYAzXNeHrX/hNPGM2pvbFtKh8yeIyqoLM6iOPGU3bWjDORkffTIPBr00YAAH4egrmV+WMX0t96iotfh8/kjoemhLXBeM/wDkZYf+vJv/AEpta72uB8af8jLD/wBeTf8ApTa11UP4sPVfmQ9jgvjNIkWtTPJJFEojvcvNeNZoP9EXrMnzJ9QD6d6+CvhXrelzaf4JFzf2mmFvDMFzIX1Oa/OIbWGzD+S6tFdzFZWYfMRaW73sO0PChi++vi15/wDwkT/ZjdCfZfbfsXled/x6L93zfkz/AL386/P34dRX+uDwhYx3epCHWPC9pJbyyMjxXzWmmwQsqLDE6tLCchZI2Vo7eKeCYPNPKlbNf7GrxuvZRutNUoVG076JW1butuVtRlIxo+z+sVvaTsuWPZ397s01td+bWuiPYNI3abp0FvdxyWFygO+31Jh4duEJOfn0+DMcB5zhSdwIY8saKk+GcS6h4KsZtOuo9MsQ88cNvorB7PakzoHiN1vnKvt3jzG3fNyF+6CvzvH5rg6GLrUqjtKMpJ/vcRHVNp+7GDjH/DFuK2Tasfl2M4ly6hiatKc9Yyaf+0Ypap22jTcV6RbS2Tscv8DfD95rt98JrkvefZ0uL6Fy1zHNG4zOeSq88Acg9xXba54lSC6+HWg6ZIPs7azqryshBztSbv8AUn8qt6B9k+GHhjwBpcAH2+XWNTRPlClVVZ26DgdhXkXhO9YW3wzu52kluBqGuSblG8sQJyT9P8RX3GIa/fVe/tGvJS9vJP5O5+r4iNvaQW/vr7vrSX4WM7Qr9rOP4a2ynayXOvTMFlRGXAuAMg/54rmPBryTTfDTa0hH9la07EXsXJJn/P6jp9M1N4Tnlnb4dSbZ5Gax1uYuLRM5JuOevX275re+G/hPXtPtfh5qtpdQ2j2ej32XWfT0nBuFlZNq+bvOBIvmbARGQwk27WxGMTlGvFb2qbemOj+L5UvNpdTSo71JSS3b/Gcn/wC3HR+FvhlqOmab4S+36f40tL3SdNntbmCbTIhFBLOH3xzyGQGNwzkRLtPm/uz+73YW1o/wyl0r/hHf9F8dp/ZFldWX+naPDDs87fxd/v28iY7/AN3GN/mZT5l3cQaRJ8RpD4cGo+Lri8D2N02qj+17Gc3t0A/2eUkXLfaPL/d/vE8xY9g3Mmw41vDWveO4NF0HT9Vv7bWLia2ml1TU59bjmuLm4jZ2hceXfmO5GPLVpVjkEQT/AFkRUsLxHvOpz6puV7dbvEKTXWz5qjVtWqtKyu4pZ3atb+tv+B9zM/SPhhPpX/CPf6N46X+ybG6siL7SIbfZ52/Au/37eRMfMPlxgP5mUyybuOLtrZtC8V+DtMt5NReGy0vV4FOqT29nd7lEwdZ7cF/KdZPMQqGbG0EkHKj1K18WeNL1bEXiaZi+hknv/I177R+/jz5QizqT/aU+RN0zeeYvmxJFt+RbLxd40vRYfaxpgF/FLcX/AJOu+fiePd5XlZ1KT7SuVXdMfPMfzESxbRsivepGopvWSnd76yjXTatvaVSpJW0leKXx02XFpdP60/yt9/Y8q0mXT7fUPh9HoupanqGn/wBi6v5U+oTW1tJJHtkIZo0klw24uMBiAFUlskquf4MvJj/wrb95JzoGrE/8TKE/89/bn6jpXs9r4v8AGl99g+2f2Z/p8Ulxf+TrxuP38efJ8rOpSfaU+VN0reeYucSQ7BsS18X+NL77B9s/sz/T4pLi/wDJ143H7+PPk+VnUpPtKfKm6VvPMXOJIdg2Viv3qqJ6cynfrusUm9N3+9b00k4x5UlVgiVpb+u3+X9WPHfh/dhrv4aC4ubmC3bQtW8ySHUIJXHE+MIdobp1BGO/v3/hHwOv9m+Fb6wHja6sLbSp4IbmbTbdIpIrkMyNcOJ2EUjK4aFV3iUGM7138dDbeL/Gt6bE3q6Yft0UtxfeRr32jM8efK8sHUpPtKfIm6ZvPMfzYkh24TmtHPxGI8OnUPGFzeF7G6OrZ1ixuDfXQ3/Z5ji5b7R5eI/3qb1j2Dc67Dh4m1R1Zy1T59Fru8TJ2fW6nKnGz1bpy2nFpRVmte36f8P8vJlPw3Jq+gX/AIZ0XV7e/wBP1a28O6lDdafe3ccU1u+JXAlRlDKxRkbGBwwJzxn0bwZ4hGpaJZRzOPtU/gi5FvczXcbtE6NNjpjIILD8q4K80adNY0LWEaYpHp+prdvd6npuq3c0k+9t/mQFTdHzHdnliRlAc+ZtKOxh8B6lcGz8IIPtG9/C2opgadEOQZuDg8HpwOtRi7uFWb6qd7bXax0mvSzTWr0a1knzPpo2jUpytpzR38p0H+cT628DeMGvIEsL5lW4XwtHNKOmDmRSwGehx+RFcz8ZfhrJ/bT+JNN80R2/hudJreFgqqWSXDj8SfzFcP4Y1i51CxttT/efb7fwLKkfnRLGJhGZVKkAkZA2fka9u8H+K7XxFpEdrMFaWbw0GKSADjLqQR9R+hqsS9a0Xs/aL0beJj+EYv8Aq5zYVcqoqXamvuWEb/GVj4+srOZL3waY5J0A8N38pJ1CHHIm68c9RyOmKyPAWnR6j/wgkM13ra6w2iX4tLG0kt7hZVLT+cXYujBlQBlCowYjBMYGa93+Knw0l8N+Kba7soC2jx+G7sL5VojCJ2WVgpJ6D5iPfFeLaPaXumXngi4s5L63uYPDuoyGWPT40KlhNjkdOp4HWnjrNVpvZ+0fqmsfK3zTs9nro09TKlzezil8Vo/fy0f1kd58A4PEGi6n8P8Aw5qukrp72WmX1vqyXVupv7S4aV57eC4lMQeNnjDOsaMu+NTuDBRX2Z4yA/sbxP8A9flrzxz80dfE37Put6pq3jXwtc6xqGs6hqN9pU+oXt5fNGouWjaW2V5l5klmAmjVXBykYlyCrFk+2PGJzo/ig9Cby0yM57x1jLnePqcytq7225vrD5rfPRX15eW53YeEYOmoXtdPXu0m/wAz0ta+HP2vNFTVv2hNIuJ9etlNpotzHb6VNp9xPJiSFhI6OIzGqqAGYFgWGAAzfLX3GtfDf7Xuo6x/wv6z0ea9lj8PXnh65nNlcSXQtp5IY2ZGKqfKYo/zAn5gTkc1q21QrvoqdS/pySv+F+3k4v3lyWi6lPmf2l+Omnn933aP5/8AC+hw2F14NhhhjvYrfw3q4S7i0MxxyhWnAdA5V0VhyFZQxBGQCTj62/Zxh8r4d+FiYY7bd4ftQIYofJVdsltHwmTsJ2bmHd2Y96+fvgf4Mi1yLwpeNHbGC18Eai0csXmrtZ5JEBwxOeCRg8819Z/Cx9Ek8BaO1iAt1/Z1sI0DOdsIkiWU5PyndIFb1+bA4FdEk1i5Sb2qW9f9oxmn5N+SfknUZcsI92v/AGyk/u1PH/2rvCmq+NfjV4X0bRrcTXt02qRoCcKpOnKMse3JAySOtfV/wq+G+k/CTwDonhPQ4Wj0/S7dbaN5CDJJjq7kKoLMcsSAASScDpXC28SP+0pGzRqzLp17tYqCV4se9ezp90VyNe09jN9KcF806jv62qNel+7OirpL7vyj/kMfAQ9eK5fxlaTCGG+WRzb2u/7Tbpz5q8FDg91cKfpu5PfrD+P4UxlDKFI3KfWtE7anO0mrM4TWY1nj15HRZEN5a5RgMH7nb0+vpXxv8dfh7YeDvin4Rv8AUNF0mbTbdtQsLu8e3vPtT/8AEtuDGrTJvURFIoyEbdIuyNIsRJKF+vpbT+x7bUNNZVQpJA0ChxloRNtTjr8ieUufcetcd8a/Adr4v03WWngSYJdCKVJXZYpFeHCeaFKs4WVYGXDcMFb+HIm7+r1aCk0nGcdt37OFNadU3Lbrt1YnBVY8rvr2eu/Tztt52PlHR7HVb+LTpdN1R/Amj20LxyeDdW1f7RdLnKW0YQYZ/sO1Q5fDwqixsBJC9ZOofD27tdd0PWNb8a+HvE2r20V3ZXV/Akl/Pq0ksEhFxFIFZpIo4kCO7EAGIRjcxQGDQ3jk+GeneKbnULsePrSzisL2a1lMOnvLK/78Tq2y7uZ3NlLOzDeBdQ3E7ERlZGzvCmofEjVtP8H3891r9/Y3elXFxql1LJqkkU9w6s1lJOzZDOymExF/mOU2cYq8QvcrJPmceeDS1s+SreO93pzQ1am5OCb5oxktYp8imtE9Pua/zT7dTE+H6AN8MWS0k4sdUkVjowBH+vx/F8v0711/wu1KW4i+EysLhL9NS1KfL2htwysJxjAJAIIHHuTWDpHhTxpfa54S1bxFo2p3GqwaffJrN/qdnqTTJcyI6QpcO43CR18pVEh3FdoGeKyvh1dxwT/CqYGwWSO01SZGjF1lWHnkY3Dp/vc0Yx61avT949P+52dk+qtZp9YtSstDCquanKMXq4v73Ccfw52fR/w51az+IOg+AEuCssv9s6g4J5DYM0bHn/ZPP1rxaLwg/hjVPA0BtEazim162QxacsmApnIGQRjKsPrmtT4V67LHD8Lb62nVXm1TVZJYoQwUhxOwIyM4yD+leqaLDp/xH8O+BHAXzW1zUmkVWIO0iaN+lRiE2qtBv/n4l62rQ19NTXESSdSotryfyTxUlb1aR86+BDeaWngL7GLuxEukarBL5Gl+TuVJJJUV8NwBJHG6g8bkUjkAjsdK1bXp28Pi5+Jk+qGeyu5LsNaakf7XlTeEuj5kQyYNq/67ZIPK+RW+XPN6boL6Hf8AgOxu47GC4t49ctWX/SMfK0/Q5wPUj8ulVvCHi/Xk0/wHYpr8i2dxpV+Z7SO9v/KnNusq2/ylsN5SxxhCwyoQbfuinipa1ql9P3j++WLlfo72ino1qls1GcKlHlm4vo2vudv0/rY6rR9Z124Ph37R8TZtW+02N1LdZtNSP9sSpv8ALuj5kIz5GF/122T91+7Vvlyukazrlz/wjv2j4mz6t9psrqa6zZ6kf7YkTf5d0fMiGTBhf9dtk/dfuw3y5p6GfikW8NjVT4k4sLv+3ftf9q/8fv7z7L9p3/8ALX/VeX5nzfc2fw0/Rf8Ahaf/ABTX9rf8JL/x4Xf9u/bP7V/4/f3n2T7Tv/5a/wCq8vzfn+5s/hoxGntLdOfb/uYta1v5Y8trb0+XlvS9jC6f12/r7/O9nSNZ1y5/4R37R8TZ9W+02V1NdZs9SP8AbEib/Luj5kQyYML/AK7bJ+6/dhvlymk61rtz/wAI99o+Jk+r/aLG6mus2epH+2JV3+XdHzIhkwbV/wBdtceX+7DfJmtov/C0/wDimv7X/wCEl/48Lv8At37Z/a3/AB+/vPsn2nf/AMtf9V5fm/P9zZ/DUug/8LDtovDF14q1LXNNs2t7q21030+oee+oGG6ntTLDNIjSSLHbbgz8oFTkZQNOKlGmqsm9Fz+mn1ja1v5Y2ty707ct6XsUnaz/AK6f19/nfKsvEHiLWJvD2nap4k1XX7HUNM1Ke/kntZ2g1WWBpRDcSLKQzMNiMhkUOML06VN4B8PfZbDwgGsihi8L6nuX+yAoAJl6c4UdBjvkVHo2p3vjXxJoPibXLm0vtY1PQtUvb26cXAa5kbzlJwABhVVEAwNqqqqAAAPVfg58PP7Zt9IaSKBrS28H3AkMXmqMySSqFXd+PX0pYu6jVpv+/p0vbHRstFtpFOy91LRJJLopWc4K+l4/jKjf8z0f4LeAo9G0ez1S5hhjlHhHy4w1t5Dxo8rv07cbeKo/ETxS2v6pcJaMTEvhS7eJUPUjzEBA/D9a6b4meMk0OGTRdNKmU+F55XZBkIscbgDP+9j8q8Rv9UWwudKgaRPMvfBMkJ3FuFCyv29cr+VXinywrT6tVH8nHFS/OLMsLK0qUpd6f4PCX/BmJretJcaj4cEaSFP+ERu4xut8n5VlB7+o9s15h4VT+1tU+HETf6HC/hvU0kkk09mVDtnwPlBIBwe2Dx7VattUW4vPAihoWMvhnUlDBZmACicdDV/4Waf4w8P6f4JvNN0qaOyfw/Pb311/Zl08aiScXdmu9kKqZJI7Z0yQXBAGQ+K0xsU5VoPa9RO2rs3mEXZaXeqSV1eTUbq9zmoJxpQV9Uo/hCj/APImh4I06bw3p3hXTtL8cW6WB025V7Wy02/hi1Io8zxzqphUAQMzNiXY+5SUVvlzq6Rq2t3B8Pef8TZdU+02d1NdKbTUj/a8i7/Luj5kQz5GF5m2yfuv3Yb5c17a7+Kuqajo19ri6/HPdW99N4hRodRhiW/YytaiWLAWN+Y/KVgpA2BBwtR6IPimP+Eb/tc+JT/oF3/bv2z+1P8Aj9+f7L9p3/8ALX/VeX5nzfc2fw1lXb/ey6vnbtrdt4ltq1rttJprlvem1y81P2O66L0/T+vv873NH1fXLj/hHvP+J82r/abK6lus2mpH+2JF3+XdHfEM+RheZtr/ALr92G+XKaRq2vXP/CPef8TpdW+02V1LdZtNSP8AbEq7/Luj5kQz5GF5m2yfuv3Yb5c1dF/4Wn/xTX9rf8JL/wAeF3/bv2z+1f8Aj9/efZPtO/8A5a/6ry/N+f7mz+GjRf8Ahaf/ABTX9rf8JL/x4Xf9u/bP7V/4/f3n2T7Tv/5a/wCq8vzfn+5s/hp4j3faW6c+3l9Yta1v5Y8trb0+XlvS9iLp/Xb+vv8AO9rR9W164/4R37R8T5NX+02V1LdZtNSP9sSrv8u6/eRDPkYXmbbJ+6/dhvly3SdW164/4R0XHxPk1f7TZXUt0Psmpf8AE4lXf5d2TJGM+Rhf9dtf92PLDYXNfRf+Fp/8U1/a3/CS/wDHhd/279s/tX/j9/efZPtO/wD5a/6ry/N+f7mz+GmaOPimT4b/ALW/4SXP2C7/ALc+2f2pgXv7z7J9q39Zf9V5Yl+b7mz+GjEe77S3Tn28vrFrWt2jy2tvS5eW9L2Iun9dv6+/zvXtbGbXL/wlfap44tfEmoLpuoA3Vxpd9JNfmRHRrhGliBCoiorCXY5WEBA2FBytC0a20K/8C21ncW2swLoOrRR3ljokyxONsjblEyoyKSxXayglkPG0hj2fhnxV8XtP0bQdJ1GLU3tZbaeXXpNR0q7luFvo3d7P7RPNEZRIT5W1ZGBcbQAwwK6/4cal8V/iNrWmWHioXNraajbyXviaP+zZrGZr+Ik2i5MaNE4SNG8sbSyqSQRk0sVaSqxntacdNdLYiKa2WilNxWkXekvdVWP1cg7NOWmqf4p/ovx7a97+yv8ADObTPAPhnxJqFqkFzDosNqsUtmLdgs0zMuUxwDG+7Geuw8g17L8UvGFn4StNZa5nNuslwJW2hg/lxQ+YSCCP4ggPsTjuRsx2j6L4bvLS6nUtay2iTSvISGclWkYu3LbpGZsnnmvnn9or4eeL/iFo9l4usFcWdrNf/bdOiUSNKslpcJFJuBAKoBCq4GJBMHyMcuq/dr4jq/ayVu7SrxXzldLs2kFOLVtNrL5LT8jj/wBlj9p3U9P8T6Jb6o9xeeE/EWjXOprLLxJZzxyySOAm4gIC80YwTuWOFjsJKL9+xncFyc+/rX5bfs1Wlqlh4Lsr0hmHgrUp2duGXM0oJ4+vX+fb7g+E3jgaAugeFNQffp//AAj0VxbXbHKr5ZKMpb/c2kegU0Yh8uJrW25qn4VcTeT7LlpbbX2SWg4vmin5L/0mlb5t1Ee4VwPjT/kZYf8Aryb/ANKbWu+rgfGn/Iyw/wDXk3/pTa1vQ/iw9V+ZL2PJ/wBpi6ksrTU5oliaRIrzAmhSVf8Aj1TqjgqfxFfD3w+8PNpHhT4V+I7aWKz1YaJLY7G0ya01GLzLQzLcRRK4iMflwGJnUZdL2KZwJrncn2z+1KQulasScAQ3mTnGP9GSvgf4X6k9/wCF/gbp88unvFZ6JripCI7gSxmR5i284CkHbwByADmlXk45e2nr7NJevsMTL5pqLTTune7WiMJ3VRNLRt39FrqrO6v0fX7n7r+z7ZmP4P8Ah1fszJhJQFOmiPA86T+HPFFJ8ApcfCbQxHFasgNwAY45gv8Ax8SdAxz+dFfj+fYCpUzfFz5d6k3v/eZ/FXEdalTzrGwe6q1F1/nZy2ga9L4g1j4ba1dO3lS6rrcpUZJA/wBIPT6ACuK8P6j58/w5JjiMbW+uzg7H+Xcbg468cAflVrQtbRYvhxbpPEsKnXrpWWZlzkXIBGPYfrWX8LdLm1y4+HG/zTBFo2rvcyWRkmMIeWWJWKggYMskaAk/edVBJIz+s4xNxqxju1US+ccakvvjZH9wVtJzb7y/9Lq6/dMvfCfwsms6Z4Hv5msbaC00e/VUl2CZ3nnlT5Y5JkdlCeY7MisFKoH2K5kT3Syg8NaXp0en6VrfiJbC3WKHTrWTxFZSxT20ahd06xXBFxJCq7YpIN8cIRN7JsbHOaH4bvNC03R7EWusrDp9qbR2vvBUMEsZC7UW4kLs9nKw24hUsLkkGRsysatW2l6jF9i82z1SHyI5I5vP8CW1l5Ltnasu0/6A7ZG22jys+RuI8w1dVp1alSOt3JrzTqVKiWum8rJu3xxva0+SP6/r+v0OgluNDfzvJ8S+Kb3fIrW323xNZ3H22MY3zXXl3Dfapo/m8uaHekW1N7LsbA8+hv53keJPFF5vdWtvtviezuftsYxvmuvLuG+1TR/N5c0O9Itqb2XY2Oft9K1KAWZls9Uj8iOSOYTeBLay8p2ztWXa3+gO2Rtto8rPldxHmGmWumanD9h82w1WHyIpI5/P8CWtl5Ltnakuxz9gdsjbbR5WfI3EeYal+7trb8bX2vbflVr2+ON7e/yH9f1/X6HRyXGhv53keJvFF5vdWtvtviazuftsYxvlutlw32qaP5vLmh3pFsTey7GwSXGhv53keJ/FF5vdWtvtviazuftsYxvmuvLuG+1TR/N5c0O9Itib2XY2Ods9L1KH7D51lqkPkxyRz+f4EtrLyXbO1ZdjH7A7ZG22jytxkbiPMNPt9L1GEWXm2eqReRHJHN53gS2s/Jds7Vl2n/QHbI220eVnyNxHmGh+7trb8bX2vbflVr2+ON7e/wAh/X9f1+hvyz6G/neR4m8UXu91a2+2+JrO4+2xjG+W68u4b7VNH83lzQ70i2JvZdjYSSfQ387yPEnii83urW323xPZ3P22MY3y3Xl3Dfapo/m8uaHekW1N7LsbGBbaVqMIsvNs9Uh8iOSObz/AltZeS7Z2rLtP+gO2Rtto8rPldxHmGkttK1KH7F5tnqkPkxyRTef4EtrLyXbO1Zdrf6A7ZG22jys+RuI8w0fDtrb8bX79+VWvb443t+85D+v6/r9DoZJ9DcTeR4m8UXm91a2+2+JrO5+2xjG+W62XDfapo/m8uaHekWxN7LsbBJPob+d5HibxReb5Fa2+2+JrO5+2xjG+a62XDfapo/m8uaHekW1N7LsbHO2ul6lCbLzbLVIvIikjm8/wJbWXku2dqy7T/oDtkbbaPKz5G4jzDT7bS9RhFj5tnqkPkxyRz+d4EtrLyXbO1Zdp/wBAdsjbbx5WfI3EeYaH7u2tvxtfvbflVr2+ON7WnyH9f1/X6Gnrs1nJpl8NE8Ua/d6hIytYnWPEtpcxXqAjzJrzyrgm6ljG7y5od6RbU3suxseK6Bpj+H9Y8F6RcwaZJd2eg6pFI2npJdW+Skrjyp43eN12sASjtzuUncGA9Vg0rUIhZiaz1SEQxyRz+d4EtrLyWbO1ZdpP2B2yNtvHlZ8jcR5hqpJ4Zvrsactzba3bCzSdZR/wh8emeVJJHJGqTeU4+xsVkJS3TcszbGYh2BE1ryw9SjHW6nbzbpVacd+j5k9dfehe1qnLpGSVk1t/mn+n5/PnfAerBbDwhF9lto1l8JahGpFpOoX/AF3HtkA9evavYPD2vSXCR63aKyvF4BZrmHY6gsjSAsoPfdj8Ca8OGlTeCvFHhbSJGvra2t9F1O3iOvefY3rkRNIwmtyz+U483ON7/KY2yN+F2/APidDZeFsXdosd14Q1CIqb2STIHnZPI5x61WN/5ez6NVJL0l9ekn9yTXbUvDpRqU1La8L+nPh2/wD0i34H2DpOtWPjnw88E2yZrvwwrmMnqp3rn65/ma+efiF8NX8DeLNFtjaW0tlbeGbzyJmidgAVlOCQeuCOvoa6Pw74n8sDWdMlRrdfApmkiifcInDy7mHHI3jH5V7BFc6f8R/DM0M6B5p/DYlwh5G4OuVPpyfzoxW1ak+vtEvmsTCN/RXujmwydqSnv+7v81hZS/NI+X/gHpK2XjTwhmG1jMfhm5c+VbtGzbr5OEaQ5TAJY7MkgMrYjZyPtzxmMaP4nHf7Zan/AMeSvmLw54Guvh98XfD+jSMZraPw5LHDPI5dpF80yAjIOD8qZweQSCMEivpzxkf+JN4n9Bd2oHt8yUVGnjJ+bm/k8S7f12t8ujCSuqS6+5+MIs9KWvi79orw/c+I/wBqOOGET+VB4SvJJWivSgGY2Vcx49e9faK18wftFeJbHwj8U7u5/d/2pc+D7zy+fm2R72P9Kif8Cvfb2VW/p7Kd38kVQV5x/wAVP8akF+p5jrfiG1+HmheHfD9o5kvT4EusucltsUbkkk/7RrtP2WbiS8+E/g2eZjJJJ4dhZmPvdQGvly38QXXiLWvBl9du8sl98PNRDDd0LmQ9yOwr6c/ZJkMvwb8FuwcAaCiDzDk4F3EB0PpXbXTji+S3/L1feq2YRf8A6Sjho60Kcv7q+50cM/0Z63B/ycrH/wBg69/lY17MOgrxmD/k5WP/ALB17/Kxr2YdBXFH4Kf+GP5HbW+L5L8kLRRRVmByvjHTWlhh1GJGmnst/wC4XpIjLyCPZlRhweVH1GPc3UOoWWrXUDebBPc2ksbgEBlYIVP5EGu8OSOxGOp/z/nFcFf2q6JDcaUQ3zNHNAxJO+JZwMZP9xXiXr0xWkNZwfW8V8udSb/D8SHo9Fv/AJM+P/2nvAi6F440BvNSC1thqWnRXzXQgjsVe3e5ZxBHHukkmWFUeUhlXdMdvmSxypQ+H2s2et+Ec3Njocmq2sOnC4uNL0JLm3WRlCTfZryzke2hjd0kLRp8s5LqojctFF9Q/GT4eWvjzT9XFwGJgnMS7QG2iaDyyyjHXJXuOC3WviO4uNZ1Txw9/qelapqetw6de6hbWbajZ3MFuZruC3ujcxW0cJMkrXSsGt0hKzNtmjci4kSf3tWUKsVze7BPq3P95V5e6hJNJ2+G65VzyV94U46wirX2Wm7sm9t+urt5739l1/SdNnt9btxY2lsiXluiNZ+FL7TmgQlCUibcGsFPO63cl59x248zjxPUvAV98PfEvhC087UbzStJj1Wx/tC5kubMlmjmmhEsc8YMUrxZby3yw8t8bkAdtTRH0Yjw81qfCJBsrr7H9h/tb/VfP5n2Tzv+WP3vM+0/vfv+V/BUmkvozf8ACP8A2QeEQBZ3JtPsX9qf6n5/M+yecP8AU/e8z7R+95fyv4KzrJqjUo36TV3pr7OpTu+1lGUmtk3V3VKKcXb/AK7/ANfl3OP+G+tfZ7r4UXIPneTDqlztm1YSKcGfqMfN6Z7V3Pwf8RNpj/Cy8tHQ2tzq+r74433AAmZ1BI9MH/vk1wHhyK60TXfAVlbX41a3g03UwmpWYjW3uspKweMSpHKACxT50Q5Q8EbWN/4c6le2lz8KRMJJ4gNSu5Imkg5YGfuD6EjjjmtcY/eqvpeo15e9jZet/d2eqejVzOsm6c+/LL/03VsvvqHuVvpFj480PwFf6Szoz65qnmeXIYz+8jnQjp/eGfwrwfQo7iwvPh/Z3RuIZ0i1uCRG1fPzKbgHORzg55HIrvfhF4pl8Oy/DJoS09ncarqwClgc4MzgHHfH9a7D/hGbHxZpfgHVNHfDS6xqyvhELKsqTAg5HZ/5VniU5Rq03vaaXn7teC/9KZtXahOpLs5v7pYmTbff3UeIfDbXJ9P03wXZC9023iuNIvpSdRnjuZnaKaXAik8h3QDezuFZVdIyrBztRvoJ/wCwdQsL+/0y10e4sZJrWWwuLDwldW8X2eUIymByxWzjdWyYHy1xuOwjzRXz74atdQi/4V7bT+fDIltrVuVcQKAytOOR/h+NN8AX01lpvge2n0VNRnl0rUCt7cMgltzG85ZE8qRUxIPlbKt8o+Qqfmqq8lSr1K1rq835fxcRUbdunLSUW173LJtXkoJJqzcX00+7T/M9r+J0emWPhzxDFb22nWN413BDYra+HLnR5UwnnSx28kjf6CvlRzO9u+WmRZCpAcV4X4BzJD4AInlUL4c1WTnWA/ecdh8317Y9qteFVu73UPBV3HayaZA2jazMtpbGFobYM1wRGpcu+1QQBuZm+UbmJznrvh7oGoPb+Fyq3UjxeFL9sf6Oc7jMQcjP4Y9eayxKdOhVoPop69bxpYuk9tNfZqem0pNJ8vKltTlz8kLdV/5NKn/mafwy8PXOqp4btLUXBaPwjeynZqW/YGaVcnj5uSBntmvpG9utP+F3hlLBG8y5HhllhRmy8mxXdjn/AD1qj4Z8PWfwv8JifUZA9wvhYRs0qIDn95IwO0e/6V5Lq/iG78X3keo3hEbz+CbuaCJv4PMMoB+u1V/WtMVvXq+dRr78VNP80ZYW0pUr7Xp3+bwq/NkF9qktzdxG7uI3urrwRcN87AFmZpSeR6f0ry+bxSdT1bwfIJR/pPhjUMkXmQSFn9uf6Vs6j4jmn1jwsIhLHDL4QvIwm5Dt2iUD+VedeGbu8u774c7fNyfDmqqWzFyf3/b8O1LMdIYj0rf+k5h/kc+HvyU2+0P/AEjDX/GJP8NNNufEkvgGeGcMLfwvfu+26lkJD3Bt1P7uNv4p15bA/hXc5RH978FeC4vBXgO30W6KX95pS2tt9pvfDV208bO5lmUXUiRvAu6Zo/LnUPcIibVTeBXm/g2y0vTNF8I2X2/w5rFzb6ddpb6l/wATAT3cZeVpHhGxI/KAYpJ5saSbUbywW2s17SP7E/4p/wCzL4T/AOPK6+x/Ym1b/VfP5n2XzR/qfveZ9p/e/f8AK/grbEyTrVJtbTnLXRaVcRNX6pWc4u+qi6rspUojjG6V1/Vkv6+XdnsGpWGmQ/2z5WmadD5N5bpD5Pg27s/JRtu5I93/AB4q2Tut5MtPk7SPMFVNe0SxeTU2torTTfst7EsYs/Bk9psR49pRPNVvsKbn3m3b552UYJWQqfKtJ/sX/in/ALL/AMIj/wAeV19j+xf2r/qvn8z7J5v/ACx+95n2n979/wAr+Ck0g6MB4e+znwjj7HdfY/sJ1X/VfP5n2Tzf+WP3vM+0/vfv+V/BWMl7NOL1tda6bXve3w39i+ZrWPNWcf4UDTf+v67/AJdzvn8EjTWnb+255hpri2wfBAsvP83HzHEA+wbd3FsNn2jHKv5nM0PhKLRrl5ZNSk1CPTJBbmGfwSbFbnzcfO2yFDYFd/FsCn2jH3W8znzvSZND/wCKf+zN4Rx9juvsf2JtV/1Xz+Z9k83/AJY/e8z7T+9+/wCV/BS6P/Yjf8I99l/4RE/6HdfY/sLar/qvn8z7J5v/ACx+95n2n979/wAr+CnP3L83S+/u7c972+G/JLmt8F6nLb6vR5U1zK39f1r+XdnsGpWGmQ/2z5WmadD5N5bpD5Pg27s/JRtu5I93/HirZO63ky0+TtI8wVk654XhbWdUvba8WwtradIY9OtfBT2kCCREX5DJE0lgASW+zO+bgk8ESAV5rpH9if8AFP8A2ZfCf/HldfY/sTat/qvn8z7L5o/1P3vM+0/vfv8AlfwVHpjaIDoAtx4S5sbr7ELJtV/1Xz+b9k87/lj97zPtH737/lfwZH+6TT1smtdNk072+Fv2T5mtYOVZxadGDKv+P9fr+Xdnc6p4fs/DrBLrxKqPbTGyhW48GJp/2xmiaVyMwL9hKRrI5tRt89YmYqwcmvcvgj4ZubfwPp3iC90ux0nUbyBJZLXT0jigtXlnG6GGNEGxUVSnBHVsh2kZ68M/Z78GW/jbW9D1NNH0uw0jTbS7MF7Yi4eEo0s1sFtxPKzmKRishMqmXLLkoMpX13qEMWg6RqNnCwcW09pBAkkoUuqInf1CKScdgaSf75Rf2Wrva7jUcJxaTUUtVJq2jbjFunGmozrL3V1/Vaa/156sp+K1n1rW73RLHcJ571d8rb/KjxbllL4XBB543KQwUgMAwr0fStIttG0610+1Qx29tGsSKSSdqjAye59T3ri/hhoBFoPEdxL9qutRiLwTyRLG5ikczEkKzKpcspwCR8gORnA9EiBC8nNTFNWT6JL15dL/ADVtOn3ly2t/Wp8m/Hz9n6bSPFMvj/w4JHih0DWLS7tgxZjJOHmWQH0Ll8/7y1yXwn8eW3irw54YtL4qLqb4fmbBJBGNyN1+lfb06JIm1xlTkHPToa+Nfjh8CbvwF4uj8XeGIseHLXwpqunz2anHlOVeaMn2yXHtipxNvq9WfWMJv5RpYub9XKpWS8y6F/bU495Qt6uph4peijTbPePhT47eaHQvDeqytNqLaLFeLcSD/XAHy3z/ALX3D+Jre8XadL/aKX+VaFIFgwT8+554WHbH/LI18tfCzx7beMNE8LRzzlNQufA0k8UgOMkb1PH4V7x4e8YT634e02yv4pTqbWFrdS3BwIpcSqjEc/eJYHp3PNds+anjHFf8/Gvn7atF28kqbOOm70qfnFfd7OnK7fm5nI/tFwR3a30MyeZE8V4HX7SlsMfZVP8ArXG1efUe3evgb4B6SNX1L4N21jJPLaS6XdRCUzCNg7pJ5oKgn7spkRSG+ZEVyELeWv3d+1CC2m6qCCQYrsYxn/l2Svir4R+JBYx/C69kSGPUL5NSuNtpAlvHuJuXbbEgVEXJOEUBUGAAoAAzxDtg4K11yK//AIIxOv3X3dtdr6qnoqj/ALsu+js3ff8AT9LfTPwyk0rSfBtrZqBIIZ7lN5JOT9okzRXmPwTuLu9+G+nT3LsbiSe7aTJ/iN1LmiuPE5hGhXnSdG/K2r97O1/mfwrxdmtaPEeZRSWler0/6eSPJfh7oGtazZ/D/UNP0zUrqwtdN1Rbm7t5FeKGSZ7hIlkZRgM75VeRk8DNe6+AvhwngvwjZWSz380WlW8NolrrfhEJeKZpVnYyzqCbaRPMeFoWkYTqTs3Bo2HO+GfE/hGCfw3c6J8NrvRLi80+4vdJmTUZXfSLZBIJ7bcT+9MwEg8xuVEpx0rm9G+Etxpln4MvLPxD4f1eLTtNubMLZwwxS3SXMMsizwxyiNjGhZI5AQGRs7lAV2XrrvlnVrNXcZSlyW7TxE0m1dN8zlh3ZvWUpRVoQqy/u742n+Pr/wAB3/Pqj3nUdIsYBrPlaZpsXkXdvHD5Hgy4s/JRtu5Itx/0JGyd1vJlp8nYR5go1PRrCL+2PK0vTIvIu7eODyfBlxZ+Sjbd6Rb2/wBCRsndbyZefJ2keYK+dPDHw31rTx4I86TTGOnaTqFrP5M+mybnl83YYtk581BuG54t6Lg72XDYXwz8N9a0/wD4QnzX0xv7N0nUbWfyZ9Mk3PL5uwxbJz5qDcNzRbkXney4bET/AHHNb3+S/wD29yc9tv5/YR2/6CdNqdnv/X9bX/D1PonUdFsIf7Z8rStLi8i7t44PI8GXFn5KNt3LFvb/AEJGyd1vJl58ttI8wUajothD/bPlaVpcXkXdvHB5Hgy4s/JRtu5Yt7f6EjZO63ky8+W2keYK+dvDPw31rT/+EJ819Mb+zdJ1C1n8mfTJNzy+bsMWyc+ag3jc8W5F53suGweGfhvrWn/8IT5r6Y39m6TqFrP5M+mSbnl83YYtk581BvG54tyLzvZcNgn+45uX3+S//b3Jz22/n9hHb/oJ02phv/X9bX/8l9T6J1HRbCH+2fK0rS4vIu7eODyPBlxZ+Sjbdyxb2/0JGyd1vJl58ttI8wUajothD/bPlaVpcXkXdvHB5Hgy4s/JRtu5Yt7f6EjZO63ky8+W2keYK+dvDPw31rT/APhCfNfTG/s3SdQtZ/Jn0yTc8vm7DFsnPmoN43PFuRed7LhsHhn4b61p/wDwhPmvpjf2bpOoWs/kz6ZJueXzdhi2TnzUG8bni3IvO9lw2Cf7jm5ff5L/APb3Jz22/n9hHb/oJ02phv8A1/W1/wDyX1PonUdFsIf7Z8rStLi8i7t44PI8GXFn5KNt3LFvb/QkbJ3W8mXny20jzBRqOi2EP9s+VpWlxeRd28cHkeDLiz8lG27li3t/oSNk7reTLz5baR5gr528M/DfWtP/AOEJ819Mb+zdJ1C1n8mfTJNzy+bsMWyc+ag3jc8W5F53suGweGfhvrWn/wDCE+bJpjf2bpOoWs/kz6ZJueXzdhi2TnzUG8bni3IvO9lw2Cf7jm5ff5L/APb3Jz22/n9hHb/oJ02phv8A1/W1/wDyX1PojUdJ06D+2BFpOmxeReQRweR4LuLPyUbbvWLeT9iRsndbyZafJ2EeYKNQ0fT4/wC2fJ0nTYfIvII4PJ8F3Fn5KNt3LFvP+hI2Tut5MvPk7SPMFfO/hn4b61p//CE+a+mN/Zuk6haz+TPpkm55fN2GLZOfNQbxueLci872XDYPDPw31rTv+EJ819Mb+zdJ1C1n8mfTJNzy+bsMWyc+ag3jc8W5F53suGwT/cc3L7/Jf/t7k57bfz+wjt/0E6bUw3/r+tr/APkvqfROo6LYQf2x5OlaXD5F5bxweR4MuLPyUbbuWLe3+go2Tut5MtPltpHmCquveHLRrfXEtbSx054buCO3lsvBc1o9sjFNyw+buFkjZbfbyhnn3NsI8wV4B4Z+G+taf/whPmyaY39m6TqFrP5M+mSbnl83YYtk581BvG54tyLzvZcNg8M/DfWtP/4QnzX0xv7N0nULWfyZ9Mk3PL5uwxbJz5qDeNzxbkXney4bCqfuea3v8t/+3uXntt/P7CO3/QTptTHF6p/1/Sv/AOS+p6VqnwdNtqb6nb+IdWur7SEfTo4P+EefSrW6FwmxpGjSER2JRX+WHYplYBgCZMnzHwgdQ0q88F6feQ6jZX8WgavaXFvc30KSxSI04KSIVyHUggjjBBz0pfDfw31qwbwSJW0xv7N0nULWYxTaZJueXzdpiKTt5ijcNzxbkX5t5GDjW0TQfGS6Z4O0+/1qK4sbHTbqK5tlvNPnieYRSwW7xqtwRKscTiLfGGSNMqzIoYBYpP2VWkveaU0n3tDFQSSWiUm/aKy+KtCEbQ5EqjN80W/L84v8LW+TNrwR4nuG0zw+Vecrc+D9QgbffQsGUGbG4AfN0Bz0FenaF4gaye31LTiRpw8DGZo1kDPbyAyZHHVc5GfYV4rFoc3hvxP4YsIkSSzXQdSihaAWl+io0bTCPz4iFkMYlWJnRVR5IZNnyjnc8F63fJYaDFD9riju/B9/byqLFFDAGYgHaeMEZA9qrG/8vZd1UkvR/XpJ6eS09UXQSU6cXsnD7ubDX+doWPqOy8QQeMZdFuoQZL06MkzBAHIVt6ZBHYttA9civSvGn/IG8T8YH2y1/wDQo6+Z/h3erfeLfDF7BHJHYHwwgeGUYeF90wcKM9Mj8ttfS3jHA0XxOo7XdoM5946KlvrjS6X+5YlpfPT+uvPgubnhftTv6ulBv8z0pa+Dv2u55T+1Hb27eY0DeA9RACKWAZg46D2FfeK18Aftk3og/aj00FoFP/CKXyfOZNzfuXP8PFRNXw2IT/581/xo1EdFKXK0+vNTf3VIS/Q+fvDlwC3w1QCSQL4M1KFGNochVEoGcnivrj9jwZ+Cfgn5dp/sPB+TYf8Aj9i/hr4t8Iywyv8ADTP2XI8L6tgZmJH+v9e31r7U/Y+A/wCFL+DMbMf2L/yz3bf+P6L+9zXZiXzZi3/09f8A6fx/+Zy00o0lFdEv/SKa/Q9ysltf+F03krRwG/UOkchuCsojMURcLHjDLlY9z5+UiMfx16pH06YrzjTLDzPinql99puV8qZYPsyyfuX3wBtzJ3ZfKwrdg0g/ir0dPuivNoyTSV9lH/0lHZW+L5L8kOooorpOcK53xjpD39vb3dvGsl9Zl2hyMk7o2Uj9R+VdFUcuMjP+f8/4Ud/63E0pKzOBubqO+tdWurd98E9zaSxOowGRgjA4PqCK+XP2g/hjHonikS6Lo2leehnEGo3OmG6uYjtY+XCAWZkaK6nEoEM5by43IiCGeH6i1i2GiXE+nBj5V4/2i1XChfln3yLxzx5uceisT0rH+Inhiy8UWOtR3VjHfLHeInkyAguskPlEBgQR98HGedn0w0ouLpSjeOqS7+7Cmm/W7XbVocXfom/+C310+/Q+PPg/4gsNR+E+gQSsmnX66bpW7Tr7Xb22utiRIgkFmV2Tq6RrcByc20M0RTIVM7+u+JVvJdTs7e3kSO9ufOXUbXxt9tRVgbAKCSTdfrJsBFy6EwBxu2GMqOJ8N+HNT+GXhUeCraW80yzW2F29vaJczXdxbpesbYu7Qxb2hkvrVfMt2j3ueYZIJvPg5Pw3408S+ItQ8MJp3iTV9fsLvTNRvLqWae/Mt55czxWlxcoJJB5gY26guzlXKKjt8pOlf2sZVa0otL2lRRtrdRi5RS6c1qSfK73bjzOaqVk3C3KpR/G3f/g/Jb62Ot1SDUtdfRWkvr64aM3M0x1bxJY6p5r/AGaeFXfYV+1yDzAPtMXyxR70cD5mXzrwlp76JqHw+sZ4hJLZ6frEchtdOSaMlWuFOyRGKsvoykh+oODmrXhr4eeKtK/4Qj7V4avbQ6ZpOo2d6ZLG/T7LPL5vlRyFlGxpN67VfDHcAuciul0P4AeO/D58Mi+0Oxtx4asrvTNUxflvs1xdeZ9njHz/AD7vNjyVBC5wSMcc+Kipe1p09XaaSXVJYunCy1espU0t7+1pR1k1KaW2v9bf8H7mZPw2uZLGX4UQGO5Nqp1K6kgj0wp088bs5OOCRjvmu1+E3iq58MTfDJIc3Nld6tq4JbdyAZnUkH+Ljn8a4m3+H/iL4e634M0rXdHi0y60eDULC+fN1LBDO8E08cQmUtGxMR3ABieGx91sJ8NNV8uX4VRGSzSyB1K7lRGnZuBOMgsOuCQc8nmrxck5VZp6Pnkn3TeLnGXmnGKcbaNNNaWIrp+zmmtbS/8ASK1vvdQ9bbwXpXi6y8BaxpEcJeXWNXjJkiDlVlSfII/3/wDPNeY+A/B894vghYrGW5ks7HWIpDHo5Jj/AHksYzg/KCzAAdywHet/4Wa9c+HX+F8tnM02nT6trCsGB2yKDO6NjseAfzrvfCsWkeK9K8E32mRJdT3ep6vAYS7IYxKJc9D/AH1qcSrxqQa195eqtiIW8n70n+jN68kqspN6KUm/RTxEm/8AyVKx554d0O51B9Dvr/zbzUJdA1Wa4ubnTmeWaaR52d3LMTuYkkk9ST61774E+H9h8PPDVvqWppbC/g8JmGMLEEKbi8jKACecEZ+lWvhz4b0XRvDMGr3slpPJDoc9rG0bnajebN5seD6Yx+dcH4w8Vah45vo7xd1ppn/CIXk4hBwpP71EwPoCfxoxKTVWa+H9415/71JfJqTLpRaqwg9HzRT/APAsP+TIPEnjG8+IOqR3jHbZ/wDCG3k8UAHJJMiLkegVf1rhtU10SaloKQrMIZvCFzGwktd2dizdT2HP41Lqev20NzoEMLwlJ/B1xFjL8KizdSB05rzLRLmbXdU+H1nZwpdXVz4Z1NAtuJnYlRPyoAz68n39arHq0cQuyqr7lj/8jjoTSp05vRWg/wDyXCv8HFlTRrt7zUPh7gOUk8NanuxYk5YCf347+ucnpxj0D4LWnl6F4Duv7M0fTtPm0aWC4uftUlneIqSMVVYftLMUkngjlkLQuEJDqYVCslXwR8GviJ4c03wtef2cdLh0rR5NN1RXu5IZYZrlvOs43j3h872t2KlT5bgbtrR8O0T/AIWmf+Eb/tb/AISXH2G7/t37Z/av/H78/wBk+07/APlr/qvL835/ubP4a1xTaqVKsduabVtbrmxc1bzlGpFx/wAdPeNUORuCgnbRL/yWK+VmvwfVHtd7f6bMNZ2anp0xnvIHi8nxleXvnKpXc8W8D7ci4ObiTDQbTtB8sVJqV/pk39s+VqenTedeW7w+T4yu7zzkXbuePd/x/KuDuuJMNBg7QfLFeI6L/wALT/4pr+1v+El/48Lv+3ftn9q/8fv7z7J9p3/8tf8AVeX5vz/c2fw0aL/wtP8A4pr+1v8AhJf+PC7/ALd+2f2r/wAfv7z7J9p3/wDLX/VeX5vz/c2fw1k/9nvbXk+d+S/ffm+rq1/i9rG/8Wd9d/6/rv8Ah5Ht2pX+mTf2z5Wp6dN515bvD5PjK7vPORdu5493/H8q4O64kw0GDtB8sUalf6ZN/bPlanp03nXlu8Pk+Mru885F27nj3f8AH8q4O64kw0GDtB8sV4jov/C0/wDimv7W/wCEl/48Lv8At37Z/av/AB+/vPsn2nf/AMtf9V5fm/P9zZ/DRov/AAtP/imv7W/4SX/jwu/7d+2f2r/x+/vPsn2nf/y1/wBV5fm/P9zZ/DQ/9nvbXk+d+S/ffm+rq1/i9rG/8Wdzf+v67/h5Htup3+mS/wBs+VqenTedeW7w+V4yu7zzkXbuePd/x/KuDuuJMNBg7QfLFGo32nzjWfK1LTZhNeW7w+T4xvLzzlXbuePcP9OVcHdcSYaDB2g+WK8S0X/haf8AxTX9rf8ACS/8eF3/AG79s/tX/j9/efZPtO//AJa/6ry/N+f7mz+GjRf+Fp/8U1/a3/CS/wDHhd/279s/tX/j9/efZPtO/wD5a/6ry/N+f7mz+Gh/7Pe2vJ878l++/N9XVr/F7SN/4s7m/wDX9d/w8j23UtQ0yb+2fL1PTpvOvLd4fJ8ZXd55yLt3PHu/4/lXB3XEmGgwdoPliotZ1KzlTWfsVxbapNPe2z29vp/i+7v5LpQUDNEG/wCP5F53XEmGgwdoPlivE9G/4WkT4cGrf8JGSLG7Gu/bDqozffvPsn2nf/y1/wBV5fmfP9zZ/DXvH7O3hbXruPSb7xkLm71ODTSs82ri4j1ItI8ZlWdJGJJ877KVMpZtltE6+Xnyg1F05KnHVrRdb8r5U9d0/Yp9W1UTaaqVL1HfncbpatdbeXnrbp+B6x8GPBieCfg7ounhII3tLSyt9sMAhRMONxVBwok2o5xjcTuOSc10txpw8Z+O5baOQPp1rPLLdr5xXcPLMIXy8AltwfD5AUKw53g1c8W6xDp0Wtq9ysE0l5C6AkFgqqrM20kEjjHGcFgTgZNbnw38Hjwf4XsrWZAdQeJWunx824lm2ZB5Cl2A5/nUNuUXLrNttf3Zxi3Z+TVl94kmlq/6TOuVQiBQNqr0Ap46d/xpaKoQ12CjmoLi2S5ieORFkR1KsjDIINWaKAPiz4tfAW5+Fvi608Q+GLfHhKx8Janpn2ZTn7O3zSxDk5xgsB9K6n4C+J28VeGvDl1IfMk/4Ry2JkIIJH2mJec9/l5r6K8T+IdK8P2lvHq1xHGmoSm0iicZMzMCdoXv8qsT7A14R8HJNO1Hw7cX1nawaWtnNLa2em27giG2+3SIFbu2AsfX7pPHOK2k26lOq9+ePzvLESk/Vzra9LLuQouKstlp6JxhGPqrUXr3K/7UMrRabqjY3AxXZA9xapXwJ8G8Sj4NX8wZttlqW5FXcVA+0E198ftQqTpOqjcP9Tec4wMfZk9Ocf8A1u1fGPh3wRZ+BfG3gjQdRurq+i0Cz8QWGpvZwiMtNC08cphy3zIJ1lVSQpMYViFZ9iY4mcVhIwTV/Z39UqGKT/Nab9bWTsp6xmrXWq089Pv1PSvgUHuPhdpMwSQCSW6cB4CDzcyn196KufDq3sZvBemSfD9JH8HujNp7eI9xvypdi3m+T8md+/G3tjvRX55mspvMMQ1jKMPfl7sqlpR956SVtJLZro9D+Xc74F/tDNcVjHjcOvaVJys6jTXNJuzXLo9dV3Oa1H4WzeCrvwU0cFre6Ta+D79vN8uRmQMshB4PA+YA5riPBH2O2l+G08UFgrJ4Y1ORYpLCSVGBE2RhiV2j/aH0r0b4Z/FO+0u18F6Zq8Yvba5+HFzcM0oJdShc5/EDFby+BdK1+Hwprfhi9cxweCrqYWzXRQMsiyencMT9K/Rsy0lil1Xt/nZ5mvxley7Jn9RYaPtIU09U1D8Y4X/5M8v8MeO7+K98DXFvaaBaz3mj6hdtPY+HI7ZomjEoUQMsYMCHADxpsV8tkNuOey8NfFf4g+MdF0HVbvxFoc9p4htpdQ1aOX7Nb3F1dwu6W0q27MJVVDFGW2LtAXL/ACnJ4nR7K80m/wDh7a35azuV8KanM1vLqcm7nzeQD94c/erH8Mytj4cbbpGz4b1WQg6pJz/ruff69v1Cx69jOtKGnK6lraNKMsdJWfRp0abi/sypwlZ8kUFNcyjJdVH53ULf+l/i+561a/EP4jamLA6r4l8NXY1SKS71v7PdWL/bLyLP2WWHy3PmImyLc0OY12t5hGGpLX4hfEfUvsH9reJfDV3/AGpHLd655F1Yv9svIs/ZZYfLc+YibItzQ5jXa3mEYauD+HvjNjp/gazvbvTYYrjQbmcNDZ208jNAxQYkZFeNfKV2ba2JXGJA3mO47rw/M2u6Nousaa99faTcW8jxX8Hg+yggfLOi5kjYrZksrKsEJKTkYcgu2HXj7Kc4x0s5JW0s1KtFcvazppU+3scPrajJwu60v1/yT/J6+r7j7T4h/EbUvsH9q+JfDV3/AGpHJd659nurF/tl5Fn7LLD5bnzETZFuaHMa7W8wjDUWvxD+I+pfYP7V8SeGrv8AtSOW71z7PdWL/bLyLP2WWHy3PmImyLc0OY12t5hGGqa303U4DZ+dZ6xF5EciT+f4Ks7PyXbO1Zdjf6C7ZG23jyk+V3keYaW303Uofsfm2esReRHIk/n+CrOz8l2ztWXY3+gucjbbx5SfK7yPMNRPryab25dLfHbl2tb93ybcvJhr29lLkfr/AF/Wt/n3ILX4h/EfU/sH9q+JPDd3/akcl3rn2e6sX+2XkWfsssPlufMRNkW5ocxrtbzCMNSWvxC+I+pfYP7V8SeHLv8AtSOS71zyLqxf7ZeRZ+yyw+W58xE2RbmhzGu1vMIw1T2+nanCbMS2msReRHJHP5/gqzs/Jds7Vm2N/oLtkbbePKT5G8jzDS22lanD9j82z1eLyI5Em8/wTaWfku2dqy7G/wBBdsjbbx5SfK7yPMNE/tcmm9uXS3x25drW/d8m3LyYa9vZS5D+v6/G/wA+5XtfiF8R9S+wf2r4k8NXf9qRyXet+RdWL/bLyLP2WWHy3PmImyLc0OY12t5hGGotfiF8R9S+wf2t4l8N3f8Aakct3rf2e6sX+2XkWfsssPlufMRNkW5ocxrtbzCMNVm20zUoPsXm2erxeRHIk/n+CrSy8l2ztWXY3+gu2Rtt48pPldxHmGi203Uofsfm2erxeRHIk/n+CrSz8l2ztWXY3+gu2Rtt48pPldxHmGifXk03ty6W+O3Lta37vk25eTDXt7KXIf1/X439X3K1p8Q/iPqX2D+1fEnhy7/tSOS71vyLqxf7ZeRZ+yyw+W58xE2RbmhzGu1vMIw1La/EP4j6l9g/tXxJ4au/7Ujlu9b+z3Vi/wBsvIs/ZZYfLc+YibItzQ5jXa3mEYarFtpupQ/Y/Ns9Xi8iORJ/P8FWln5Ltnasuxv9Bdsjbbx5SfK7iPMNFtpmpQ/Y/Ns9Xi8iORJ/P8FWln5Ltnasuxv9Bdsjbbx5SfK7yPMNE+vJpvbl0t8duXa1v3fJty8mGvb2UuQ/r+vx+99yva/EP4jamLA6r4m8NXf9qRy3eufZ7mxf7ZeRZ+yyw+XJ+8RNkW5ocxrtbzCMNiu3jX4geI7a1t9f1/wrqsGrxSXWvRLNYzLfXkJP2WSII5EkceyLc0IaNdh8wjDYqy+ILHSNc0/RtS1GXT9X+y3EhsL3wtYafcIqIWYyRh91kQhDCCIFJQVLkCQmvPNB1iXxBrfgjVrmWyjur3QdVuJUsboW1uCElQeXBEixxjCgkIqjduOCSSVX/d0p1FokpNcum0K8o8vVJKkuR2932WHVuak4x0jeMl0elvvX+f4vvctq0h8UeELXU4PD5v4NG1QznQrBBZFjE5/cSWuICgXaCI8qHL/x76d4Ka1kXwCqx2wjfw1qvH2S5wB+/wCnPH4/hVTwRsKfD7ddIMeFdWl41WQ5/wBdz0+b69q7b4ZeF72+tvBNzJM0VhB4L1K5e4/tKRlJZpAuM43dc57YpZi2o149Uqq+5ZitF0Wmi6LS73Cl704KPVx/F0f1kjd/Z7NpJ4r8FtDHbxTt4TuTG8Kyx7V+2KpARxlgQx46qcOcqjV9reMRt0fxOP8Ap6tP5pXyH8JNe0a18d/DnQdL8y6ifwbPN9tncszETkE5PPJJP5V9f+M/+QP4oH/T5afzjrWvHlx0+7lU/wDUua/T+tb1hZK9JLqoP74RZ6StfAX7YVhJdftR6dIspQR+GrvObkIBmB+dp/nX36tfOHx5+GUPib4iajrltdiDUbTw3NGYXjRllDCRRyeQR+uTStehXXenUXzcJR/UmmuZpecPxnFfqfEvgGW20iw8C281hZ3txLoV7LHdXGsSh4VRp2ZECOEZZAdrF1YhQNpVhur6z/Zl1aTX/h54c1WZvMmvdJWVmLI3P2m3UgFFRAg24RFRVjjCRjITJ8JuvBV/o2seFbe6sruC5s/DN8Xha1gUhiJepz3zxj19694/Zstza/D/AMOIwdQNFiADwxwHie2X/VJ8i8qR8v3/AL7fOxrWaX12661G/PWtitLvppF2XXW3vSZlSk5Ur33iv/Sab/U9Zs/I/wCF+yZ8j7R9mn27vN87bstd23H7vbnZu3fNny9vHmV62vTv+NeWWEdl/wALlv3aHdqYVlgl85flh8qLzF8vduOWEJ3BcDbgspZQ/qUZygzXFTd1Ff3Y/wDpK2/re50Vvi+S/JD6KKK2MApp6gc06igDF8TaRJq1kptyqXkJZoXIzhijJ/JjXKm9TUtM1K9jVglxc2sih+oPygrxxkEMpx3U16DJ93+nrXA+IrY6TqDWqB5IdQYTRjcWCukvmOvT+IO7f8Aq4r34y63XyipKT/L7rkSstTwX44/D97HxVJqWlRXmoz24kjtvCkcyxafq2THIxuc/J/osT3MkO5RhwuG3DbJ8/nxNoWveItOtdCvtN12S9a7m0ux03Sk0+Ge1MFzL59r5DM0USKEgNqzk4n3yAXEL+V9zePfDVr4mtNeiuII5JFuoo180cFZIwjqTgnBDZx6qp7V8Q6x4U1fwN4z8NXFnHPeQDT7nTpb2efTrSGaZ7dbmGOVLdkYwhbC6EEYKJAtvZqMGExPEoQnhJTlLlUYO703dNyd1b3lqtHe7bWr5OWpSs23Zdt+nfW1vRJ73bVks/R9F1y3/AOEdNx8M7jSRbWV3Dc7rzU86PI2/y7U+ZKcGfK8TbpP3vyFflxJoui67bDw95/wyl0n7NY3UV1uu9SH9jyPv8u1PmSnHn5XibdJ+9+Qr8uH3OvWesaxousyxaB4h1LUra6ka/tf7RlmdFgk3SRSXbgvC3lJC/wBpzMCwEeEAZeK8OQ3F9qHgi7i0+bT4X0XV5lsoIIPKt1ZpyIkLs8mFB2jczNgfMWOWqMS7QqSktbTbXny4qTWt+qnHW75r86d6ntrSV0l5f+2/16fK2r4J8XaLf3XgcS6Dp+mQXWl6hcRTWetXUrWKJ5uY4Fe4/eJJtO5pGdhuOxl+XE3hZNPTVfBi6VqF7faZBo+p3Frc39+kE0qkP88kStIEYOXAxI42qDnJIWHwNoVwkPgcvDcv5fhrU2dhb2+BkzdcdPw49a9F+G/gHUb6Hw7FHFPGtl4Tu3eV7aAIm9pVGSBwenStMdo68V/09X445J33vZLrZuTk05SbCkuaUU+vKvvdNf8At4zwf4csLyXwI+kW92yWkN3qiQTast2TEVnDhgsCb2Zm4cbQAdu1j81ZPhfSNZ8Cal8LyA9pt1TWOJM9GE0ibx9CD+Br2N/Fug/C+K107SfI1XUv+EXm23QRQB5fmO+MDoWGK88tRea/rfhPXL+4ZL+00KfVYIAApMz+d19gMU8U7e1cv+nlvT/anf1922ut1d3ZhrVpabuP4ygkvlzYhts0fh74msvHGjeC7YSGwu9R1LVkuLUnKtG4mRyvsGAb8BReX426N5MZtbQ6TfaS+ZAhZoPOBA46cBh7EV5x4csFt7v4WpEfIuv7Q1aSJFcZxIs5ymD69vceldF8NviCNSh+GWm+JYTMs+rao5vMYKFfPVww91H86jExa9tB/wDTxen+8R+aik/mbVaiTlWjt70vlz1ql/WTpw17I4XStQs7+88EtNqFxCs+g6lDEsFwshYrJIH3EsuAELsCM5ZFU7QxdaXw21CKfTvh1pcehWOq6pNo+pGK7XVZzc4Rp2dERJBGwZflYlCQoyCrDNd1YeAmjPgG90y5F3b/AG7WtNiFvBFyhE7IefrjjqRXF+FNLvXb4exvFdIFsdYt232tsrA5nGDg8dO3HrTxslKFV2/5+S/DGyS7Ne8rprW9pXTspnD2bcF9m6+5uHlf+G/uvudNpWia5b/8I99o+GUukG2srqK6/wBM1If2PI+/y7U75Tjz8r/rt0n7392V+XEej6Nr1r/wjv2j4YzaT9msrqK6zeamP7Hkff5dqfMlOPPyv+u3Sfvf3ZX5cc14Buzp+m+BrW40FNQnn0rUAl3dQqJbYRvOzIixyKuJRhWyjHAG0o3J7DSotEH9g/ZYvCeRaXQtPsltqn+q+fzfsvm9IfveZ9p/e/f8r+CjE/HWhLvU32+LExvd30fvPW75VOUlJe09vSW39dv6/pWraRpGuwDw8Ln4YzaR9msrqK6/0zUh/Y8rb/LtT5kpx5+V/wBduk/e/uyvy4TSNG122/4R3z/hjPpH2ayuobrN5qQ/seR9/l2p8yU4M+V/126T97+7K/LizpI0MDQPsyeDx/oVz9j+xQap/qvn8z7J5vSH73mfaP3v3/K/gpNJ/sL/AIkH2ZPB/wDx5XX2P7Db6p/qvn8z7J5vSH73mfaP3v3/ACv4KMRr7S/Xn3/7mL3vfa8r3vblqc3Ny1fbJdP67f193lato+j67b/8I79o+GMukfZrG6ius3mpj+x5W3+XanzJTjz8r/rt0n7392V+XC6No+u2/wDwjv2j4Yy6SLaxuorrN5qQ/seVt/l2p8yU48/K/wCu3Sfvf3ZX5cWNJ/sL/iQfZk8H/wDHldfY/sNvqn+q+fzPsnm9IfveZ9o/e/f8r+CjSf7C/wCJB9mTwf8A8eV19j+w2+qf6r5/M+yeb0h+95n2j979/wAr+CjEa+0v159/P6xe977XlzXvblqc3Ny1fbC6f12/r7vK1fSdG123Ph7z/hjLpItrK6ius3mpD+x5G3+XanzJTjz8r/rt0n7392V+XCaPo2u2/wDwjv2j4Yy6T9msbqK6zeakP7Hkbf5dofMlOPPyv+u3Sfvf3ZX5cWNL/sMjQPsqeEP+PK5+xmwt9UGIfn837J5v/LH73mfaf3v3/K/gqtbXWj2lroc1jZeFrt0sro2MGlwaiHMOW837H57KPJ+95n2n979/yv4KWId/ac39/f8A7mL3vfa8r35rctTm5uWr7ZxTbSXl+n9fd5W0PhtoNvr/AI18H+H9S8Ot4U1qztbyS90s3V65063a3uFeKQS3Bl5aW1kAZWc78+YiDy5PtXwj4Yi8G+BI9HWNoJNPWytXRpDIRtIIUt/F9484/Fsbm8s/Z6+Fx8N+H7HxHPpg0K9W0hhXR1tWiWxMpZZoBvkkkG1zJw0jEtgkqMRL674svluNTvtCgEM97qF7GEhlkADeXEJMHDBgPlzkAjjBxuBpO0q8qzd0m36ctVz/APSajb1bve8pO7a5Fz6PSy6+Wvbr+i6C+FYE8a+N59cibzdIt2eSJ8ZEkpHlKUJUMoCpLvU4+Zl4O0GvUB26d8Y6VkeEPDsPhTw9p+lQYZbWFY2lChTK4A3OQO7NlvxNbdCVvlovRbfh+JTdwooqGVwpx1J6cdPxqiSRzgCuS8X/ABD0vwZPpNpdSGa91W6+yWlrEcyO+wuT+CjP4iuE8dftE6Zot94fs9FePU11LVZ9NnvR/qbcwxu0mP7zbkK8dgx9K+MZ/jFqPirW/ASW80l3cX2q65fNdsPnfAnSNf8AZHHT2A7VU7UoSnLom7ekZvXz9x6dTOo2oStvZ/J8tWz+U6dmjuvF/wAc7nX/ABB4JvbiYXOpSa5rE1vGr7oraOKOZFUH1AUL+Brov2Mbi51DwF9rvGzczpcM4LZbJ1Unn864T9mz9nPW/iBY+APEN2TZafpM+qPc3c8ZPmh5ZkURL/GSzZJ6AL7gH6l8P+FdH+Hd1c+ENEsxBZWdnbyRSO26Qfv1Mm445Z3lLE+oPFVzOeJUY68s/wAVOrH8YyizeqkpSitNX8rTrO3y5lbyZy/7TNldajY6rBY28t1dSQ3myCGMu7H7MhwBXwX8AdUjjtfh5HcqWtx4T1iTeoztCyTZPI9Mfy7198/tFyzQQai9vf8A9lzeVelb3Ljyj9mXn5AW6ZHAPWvz4+Du650zwD5kczO3g3WIFdSo2kmc/wB7Pbr/AI8Y47TLbrdU/wAsLjLfiZ0m3iVF7Xj+NSCflt8113R99/BT4f6Dd/CbwrcWN3/os9hHKmxzt+Ybjjn1Jork/wBmq1uYPgP4JjZmVl05ARuBxyfeiv5X4uzWrQ4jzGlGkpKNeqr97VJK/wAz8+p4bLakFOphU5NXbvu+rPmnwpexXsfghpIrmeefwPq1mjS3EP7sZlI5HU5GOPWl8F3l1oj+BZbG72xL8NdRR/LkBBdTIcEA9R/SqPw10HU9Q0zwRew2sCW1toF/bSRz21tbybpXnVNkbyq7LkZYoGCLguVU5NnwyL/TNS8GWM9qVmt/DWr2c0lnYQyRMVadfkdHKspwSNpKsMEHmv6mzN80cUl/0/Xz5cz/ABXtE/8At6L6n6Lh7QnTb6OH4Sw36U7I73wb8S9M8TW3guPxJapHe3Pw8upkulUEBl3hiPTKgmodN+HbW48FXOiahNq9pB4KvbgIhiyyuJMHOOeSBx+NcZ4Yt3u18FSvY3zSN4D1WxXNoECkGXbkbzg+1M8G/wBpaEvgjyHntY/+FbaisyOvBcGQ7ceoOOPetM0dvrbW37/7v+FV/hFL5sjCR/gwlv8Au1/6hxf5yS+Yvh7Sruxn+H8N1FfWkkXhTU5GinkgUj/W9Tj3H9ayPCFr5h+HTIb8Y8N6pKczW4AU+dyccZ5ByPx7123hL4hLqQ8DpremR3c0vw6vpVmRA2xlL89OMgAfjUnh638P6xP4LuNNvLS2SPwJfXcdvPZozMT5gcDjIwc5HcU800eKT/6f/g80/wDkX9xOGvUVLz5PxWG/Wocd4CvbbTrDwHaS6Wt/NLoV9Kl3cXg862jRp2ZUEcioyyghGLKxAxtKN81X/DfifTLoeC/L8IafY/bNI1CeHydQmY2KJ5u6GLdcsGjk2nJk8xhuO10wuNLRvCclhJ4CG22uki8H6jc74NPiOFYS4Iycgc9O9Z/hnQZY1+H+6yMezwnqUuToyDGfNwTg4XOenenmK5JYlrvWffrmD69PcWm1uZWtOabpPnUGuvL+Kpf/ACa/DyOg8E6Pea1Y+G78fD+HRrJdKklE+6/eKx858R20TCWQATJIJP325mRm8psmNa6K2+Hk2mmyB8N6ZanTIpLVvIg1pfsnm5xFF5yfIj7/AJlusTHc3kg5SvLvCegzqfh8VszGE8MapJ8mjxgc+dgff+X2UcHik8I6Jcr/AMK9/wBHkGzwzqkh/wCJREMZ87j7/wAvXoOtGNapOs2rqLq/Ozxba+apTWt3arLmu+ZzIe9y+dvx5P8A5Jfd93qMPw7n00WefDWl2o0uKS0byItaX7IZc4ji85RsR9+GW6xMd58nPyVykyr4V8QeH9HvvA9rpdwllqixkT3kX2RYvMZo4kuJxJsmQo589DIFmBBj4xzHhHQrkH4e/wCjyDb4Z1R/+QREME+dx9/5evQdam8F6JMh+H2+1bCeF9UkO7R4xjPnccP8vXp3qMYvZRrpu7iquvdqOMV3e97ulKTXX2jTbTnzuHvOPnb8eT/5Jfd91zw34q0y5/4Qww+D7Cz+1aRqFzCIL+ZvsMaebuhi3XLbkk2ncZPMYbztZMDGP4cjS/1HwLcQwy2ML6FrNzFZ291E8VujNORGpdmcooIAJZj8q5Y8k6vhLR1iPgItahDH4R1SYg6RGhA/fc/e+Ue3f8at+E7G3so/A5mu7NGTwRqVwqf2fErMD5nAxnH0FLMlyrErt7b8FmK/KCevW8vilNuqK53Dz5fxdH/5NfgYngax3J4A2vdRAeGdTlPmz24z/rwC3dsfkM81ueAdAu5IfAksdtfvCnhDUrh5pHgC4Pm4JIXuTxjjmmeF/EGj2lt4Iggs47tpfAWpSpN5CIqN+93cDt1FZmh+JtU1c+AdziCB/h1qR8mL5UwBKF/kKeaXisX5e3/BZp/8ixYb33Sffk/F4X9Jv5nZeHLnRPCL+EYJLt9YuH8B6jLFG+0qrEyFuVGDgErXMWPjTVPFE3ggswt7WX4ealJ9nj+RcDzVXjv0FZPg+weCT4eNLDPKZPh7qUQcKCFkbzT/ACJqPwtfSQH4bIiTnPg3Urb57QE4UTEAnPHI6d6rNY2WLiv+ohf+rZf/ACLJwj0oyf8A07f4YOX48svRnoX7MunhfE/gG9jOVsvAO1hgFpGfUoIWOM5AXzt3TtX3d4y/5BHij/r7tO3+0lfAH7LEkt54z+HrGFwE8JXaO32BVjTF/GAWcHMXzYAI++zKh4kYj9AfGf8AyBvE5zn/AEy1/wDQkrSu08dV019pV18ni5O3ybbv/eS6adOGioxoLquRfdCC/Q9JWvk39oW81LSPjbq2oWF28MUPg2Z5kViVPMpG5fqBg19ZLXxH+1FraWf7Rr2hlhhebwrdJud5dxUxSEgADbxwfWpTth8R/wBeqn/pDf6CotKcb7c1P7lUg3+CsXLPx1onjiC3g8W6fDb6q/hB54ZiflxiRX2t2yvOD2J9K9K+FvhvT/D3g/T4bHUFnS3sIoI4Fi2uUa4Q7upyBsA4/vZ718yWXiTTvEltZXF5LbRXVz4Huo4TbrIysyGYEkYBHHOfqO9e+/ARYI/BXh+O2lE1suixhHUkgj7VD68/nV1dMTGK6VfutUxSt6JRt829zhppqFK/8uv/AIKw9/xf4HplnJCfjjcws0f2hoZWQEDfsEduGwfLPy5KZ/eLzt+R/vR+sJnHPrXyX+0h8Qrj4aeL4NV0W9ax8RvfXEKEKXElmumSyzIyn5cedFZtzk/KMYG7PX/A79q6x+IfhnRp9et4rC9udG/tWW4tSWgYK7I4VTkj7hPU9cZPWuJfu1C6dnCDv6xn+lKTfod9VOU9PL/21fnJI+h6KztL1ux1dY2s7uK4WSITKEPJQ9G+laNbnMndXQUUUUDGucAfWsvXdK/tiwaEP5UwyYpASCjYK549mP51rUUBuedG7l1DSNRvJITA9xcWzGFuqOGVXT8GVx+FfPf7WngeK5tdaurTTrW4u9svl3Zto3urQeZBNI0TkGVhJ+8hdEIGy4ZnBWLA+i/FVmNJvt0UaR2uoNulkbgJLG3mjPP8Q878cVW8R2n2w6zslMU0d9AUlU5Kbk2HuOquw79fXBFQsm42Wz5Vva/s4Ret1da7pp63TTs7pVJU5qUXqmnt537P8j85NB8ST+NtV8OSw3kh0O803VtTt9PXT5Le2UAXUNtst/OkWIRW7CFIw7+XHiMMQBnd8DeCVWHwgsdohNv4SvnCppjjG7zv9rjr070xvB9r8I/H+keHb5ZHtIPDmrR2m3eCfmkkZTnB3oHCNkD5lbHGCes0n4pPPpuh2vh+xaztL3wfdfMoLy4j87GSffn8axxkVFVktrVLecf9v5f/ACTZdLW00KpL34J94/8ApVC/5s6TQvh1o/g3TdNOvvZRva+EJxFZW8W2RjJ5rNxk8BT+ZrMvvidd64unWPhyyGmaLL4OuZGEK7AscQlVAx+uD9TXJ21pcXF3osut3m67TwVdyGIEs7s3nDnA7CmQeJrO3l8O2tuLcW914OuoUjj3rkIJic8A9z+JrTHe6sQ+v73X/wALr/jHmXZ3MsM/4Tl/c/8AdRv8NUaOnWcekvpEc7NfXUvgi6RLoqzqrEyswH4YH4VgL4ta8vfCP713ln8J3se425wSglA78dK5Kw8Trez+AmyiyXHhbU1BWSXHyifgf/Xqp4F0a7l0v4d+JLvSLqTwzBoGoQ3OpQC4itomkeeOJDN5bIpZ8Iu7JJyq9aMw0+sLr+9Xzf8AaCX3tJW6vRGdFtRprd2jp3fLh729eS5d8M6k17cfDK4RX81dK1OQFbRsbgJ+c/5zWl8PNUV/+FVQaokzSNNqt21wto68H7QHBHT3/wD11V/4WGPFF/4HkF9qdxZ3+n6nqDx61rdzfySyRwzRJJLIY4xLIAZAJCqkI6oANuWwfAV/asPhko+xqW0nVZV/eXJ/579Mgfr+FPHNp1pNa/vH6P8A2+TT72krdny37A43p8i7W/8AJXG/3Tf3nffDjUNX8ND4WPYXG6w/tLWHFqfuSMpnZCPwNa3ge88L+Mx8OZri1g0/V73V9XG2Vc7YXNxvx+Ofzrzf4c6vDpk/wre3ktgRb6tdhN0xViDcc4YfXr61reBNa0zVIfhSLqRIZ3u9YucIGKrEwuN21sZGPf8ApTxa5XWXnU+euKvf15NeyTReIfNGpJded+mmJa+7nVu8maOheAH0lfh6GaGSOOTW9NDw2DMGceeeobjjt3rA8D6bLpdz8NJ7XzrGeLT9YgSeLTZI2T/j45DBgVz6Hrmui+Hepa7osHwqEM5vdPGp6uwjkAO+VPtG0hvccVZ8Ga94c1yb4aNqFtNZahdanrTsBI6BLdjcbhhTjg5qcVdqsm9X7TXzaxav5aylLyj8isRyxdTTROenknXdvkqcY+cnZGb4S8beJrybwQ+r+INfv7fUrDUptRTfcbryeHzfJllZi+502JsZgxG0YxxjX0f4kLqsegf6V42c6xaXV4PturvOX8nfzd5gX7RONn7uX5PLwnytt+an4Q8JQ3EXw2l00Wd1A1zrOnQhrmfcc+ftPXnPqfesfw34faxm+HKT21nEyw6zZ8y3DfMPtGUH/wBf8KWKfK6s6elvaW8rfWpLTycaXooqO2gpR5JST6XX3Oa/9sl628jv9G1y81rT9IvBqPiJo7+1N1Il/wCLbeWWUkbka5jKK91MvG2ZQot8AOP3TVYtr6/l+xh9V1qYTRySS/aPG9peGZ1ztebaP9OdcDbcR4WDA358s15b4CnksF+HYtLuKBJ9N1WCRba7uo/MCySyqDjGQJI0cbuQUUjkCtPwx418R6n/AMIP9r8S3tz/AGpZ6jJfebq96/2ueHzfKkk3MfMZNi7WfLLtGMYFXieWk6ltFFz+6Lr2tfrak7X6xpp3/eORtv8A1v8A5P8AE7+2v9QmFn5uq6xN58Ukk3n+NrO9851zteXYo+3OuBtuYsJBgbwfLbN3wV4S1H4gePfDMV/d6jqWkQWl/eXkF/rUesm5uPKaGF3uYcRzyCOWYCUKflJjHMbk+aeFvGHifWX8DRz+I769fVbLUZL0S6teyfa54vO8qSTcf3jJsXa78rtG0jAr7c+D/hS70T4c2V1q009xrc1tZC6nurma4laRmTzGd5WZ2L+XG2XJOMAbVCqJqxTqTw0vtc0Xba0p1aT36Xj62jDXmc+Y266/1/X3+R2MVhb+EPDF5p5kAtNOltYA+3APKljjnGWZjjtnA4xi58OtIOq6vc+KpmRxdI4tgshkGx3Dlt5UbgQI9vAKr8pGVNZWsTJ4o8XXegQsQZJmuHnEZYBURYmKsGwCGlKsGH97GGAB76817QfB0FnaXmo2GkQ7RFbRXE6RBgq/dUEjgKOg6AelSnzRTe9lJv1ilK/zV2+/zvdlTi+n9XNuPp1zT68W1j9qzwHZXOhwWF/JrP8Aa11PawTWqfulMKuZGLtgYGwjjOT7c1876z+2lrfi288EfYW/sm31K+1KSaGzyvm21usqxhpTzyUycY59sVclyRcpaWTf3KTf/pEvuZnN8qb7X/BTf5wlH1snufX3iv4neH/Bt3pdre3yG81K5NnbwWxDyNIEZ2BHYBVPJ9vWvkzxv+1hd+LtV8ESWUjadaXWp6lI1nbS486C2jkC+Y4PzZZd2B0JPtXzz4R8Ra74uufhjInmeVeXet3LEE5MzfaMfXAr2n4Afsa+JNU0/wAA6tryHRE0Y6g0kV5HulmWV5ggWPPGd4YluMYx14K8vZqdOPxe8vn+/j/6VCPykFWF1OG/xL10rR+Sdo/4ZLc8e8C3Ov8AxB1H4XeXFKbe8u9cmMdupYiRzcfdUdcDHb09a+qv2df2O4/DmheEdQ8YRlNR0g3c0Ngj85mkk2iZgeoR87R0JPPHP0F8L/hF4b+FGi22n6HZLG0KSIbqUBpn3yeY5LAcBm52jA4HoK7ioqfvZyb0jd2XlzVGr+kajjbsjSo1OUnvdv53c/zU3dd9UUdL0600mzgs7G3itLWFdsUEChERfRVHAFef6/pDjxtqupYXyha21sck7izTRsPbH7s16bXOeLv+PC4/662//oytabcZwa/mj+Mkv1M27fM8a+PAlkv50ia7jkeO92vYtIky/wCiDOGjR2H4Ka/P34e+GoINH8EamkqRS2Phs2kmmDSbkqxu7MzIYpWBCsYxJcOszR78StbCaHy8fof8W3uI/Ftu1pFDPdYv/LiuJWiRj9iHBYK2OM/wn+o+FvgXctf+A/AYZYk8H6XoQivBHfK9pPezBmhEUF4waKRRFqDSSKjZYXKDZay7htXingYRbS5oRir7Nyp1lZf3mm0leOjl70dzkpVZQxdS0OZJRe6/mb236JaW37Jnsf7Odwv/AApXwsF8mNRA4CrYsgGJX7Z4orH+E+sL4g8AaZqmmnyrW9M1xjWLqfULtpHmdpGluAsXmszlmLeWp55ycklfzpxJgKVbO8bUqV4Rk6tRtPnum5u6doNXWzs2uzP55zGWHjja8XjKUbTlo/bXWr0dqbV15NrszNtP2aLjwy2n+ZHeD/hFoZtGmMtlGuGvN23ftv32N++GAnnKcjc8WW2Ur39n648C22m5sb6efw3bXGh+W2mnYrXKSSDzjBeS+SSrEKEEquxjQyRs4UGl+K7C8/sLytQuZfttnc3EGfDGnWvmpHv3t+7kP2TG1v3MO6ObH7wje2K8Gv6frNto0Av75o9RtLm4gMXh+xsWkjjL723QyZs8bT+5gLJNj94RvbH9AV7uNRVdW1Pm6Xf77n3tZNvE6O1lUim17Gpy/wBKQspRb2uv0/8Atfu80cPoWmt4b1TwPpOqadBperWfh/Vbe4sLizvIZrZisr7WR8MvyujYYAkMCOCKn8G3Vjj4eKps958LarAAILkZX9/kDPbjoefStTw7pPh6NvBxtNY8RzFNKv0sjPbIn2iA+aJXnxdMY5Fy+xV8wNtGXTPyyeHNP8PRx+D1tNY8RzqulX6WIuYFQXEB8zzXmxdN5ci/PtQeYG2rl488PHr2ir+aq76atY/vsr1FdP4Vzpv3JuJB8ri10t+HJ/8AI/kY/hq7SYeAFE0LF/A+q2QKW0y7VHm7T8w47daj8LR2bf8ACA7C5dfh7qdsoETLmRfN56d+ai8HXGop/wAK7zDcfNoGqqd2oyHH+vxnsTj8R+GDP4NluJP+FfPLBKHbw5qsRLahI+OZuOnP1ozP3lil39v+KzT/AOTf9WCh+7dN9nD8HQ/+Vpeg7wS99a/8IF5F9Ns/4VvqW4EnGcyfL9R+fFXfC3ijWQPAQmMUok+G+oM/yc8eZtb9Kz/CMc7f8K+zDIAfC2qwnF45z/rv9nn+lQeEba5LfD8lCA3hDVbRgbhjkfvvl6d+KM095Yt9/rH4/wBq/rJfcThf3bpX6ez/AA+q/wDyt/8ADI0fDniF7mXwK82lwo7/AA51GQHDDYw8z5/x/rVfwnrlu3/CA7dMhTd8O9SkX943yOPNy3Xv/WqnhBLkn4eg2zKx8GapZN+9JwP32E/Sn+ELu5/4t6v2Vhu8EapZHJJwB5vy5x14p5tr9bt/1Ef+9a35x/q1zCe57Lm6ez/D6pf/ANIl/TZP4T1yFj4CxpsKF/h5qTj943yN+9+YZPf+tM8J67ctL4AMaRQCT4dak21B0I835uvWoPCVxczv8Os2ci58E6pZnGeg835OnXj61D4TluJD8ON9pIf+KN1S15ZuAPOwnTrxRm2v1u3/AFEf+9a35r+rXML7nsr9PZ/h9Uv/AOkP+rkvhbUru9b4eebNLIz/AA81IEcZJHm4qt4UVx/wrwlZNzfD/U0yQfvnzuKPBs11F/wrgJZ3CZ8Japb/ACzNgY87C9Pao/B0+oSf8K3DwXQ/4pfVY23XDYB/f4zxyenNPNfeeL8/rH4/2t/8l/VxYb3FSfbk/BYb/wCQLPhNYNvw4Y3qFm8CalbkeU4wcS57dsH8qZ4S1iCVfhqu6zkz4N1K2DrHJkhfO/Q4q54J8MyyWHw+uDrtgkkfh68hFtJLeiWUSLIXKkW5TEW5g+51JMbeWJAVJd4KvJDY/D6GfwvpjztoN6BdPqN6JYBGsiuq/vdhEu0lyykqZCIyg24vMlzPFPu634/2k9t9FUu9Okor31yhR9xQXZR/BUV/7YvwMz4fQT+JNV+FWn2ENvc3t14X1aKJFMihsLO2AWOAMDv+FddonwA8W+GH8MzeJtNttHsPDGm3eka1cLcxS/ZLi63/AGZADMBIH86PJDELu5YYNY/w80TRjofw7mvLvUoNYGi6iiWluiy25jZ5/MJmMysGVcMq+Wdx4JQDdW5pHiaSwPgrTvD8gv8ASLjSb1xc6jp1pbXLCCNhGflEpQsysJFWQiTG+Qu0riljrSq4nn+Be2uur/eY1ys/+vU6ijveo4vWNOpFxTvp2sl56KK6+itpsut1b0b4C/Bu38Ha14X1uxuptU0zSLKfSLbUI7aFreczu77mmivJkXlXUbPNRnAUyI52D7I8ZjGi+Jv+vy19c/ej9a+Jv2d/EuseJtX8PXOoWemRb9BnvpJrWCCLyJf7QhtsRRxQooRklZWjGxMt5m1pEXP2z4z/AOQP4n6/8flr+HMdYuM/rdSc3d80k/8AEq65/Kzm5SWzs7WSsd1CNvZyff8ARW/Cx6StfC/7WthbSftFWVw/iaysp/7DniGlvezRTyK0LBpFVYGTCD5iS4O37qseK+6Fr5B/ai0rxFN8W4buy8fWmmaSunKknhx9QCzTyMHEc4gIwwhb96zZ+QHcK0WtOpHvCS9bxat8723W/wAUfiXBKXLKHr+Sv28r/wBWfyr4L8QzP/wgxk1GaQT+GtTUn+1o23Y872wcY4I6V9bfs0u8vw38MTuWcNoqFZPtAnDA3UDAiVflc4Zc4ztIKnaQRXgR8Aa7dXuj3ur/ABI0HxHfaXa3VpNcm/S6l1SS4Xb9qtnZcyxRoUWSQ4KrCRyFr3n9mGO6h+F/hi3u5I2uLfTHt3jgaIxL5d7DHlfJ/csCEBDxkq/L5bcS203GWKjU6Oat6ueJn625ZrWyesbpPmitF7sbPt+kV/7abXx0+B8/xj17UJNO1COz1nS7hktY7kfuJluLFo3ViASpGFYMB/CVx825fnfQ/wBnzxz8M4NIjvdJvbD+zfC2o2c81o3nW7uWmZYyw6nGGBPJzX3bo0Zk8c+IiFUhbu3POf8An3Yf1rtf4vXjkE150JuvSlTn0jGKfZeymrfL205d7ta2SR2zl7OpGVtuV/c4P/21L/gn5+aX4v8AF/h8adFK0V7jwVM88o3LIhXzdhI/DFdPoX7T/ibTRpcFwt3FLP4VlvBHMRIEni8zDYI7hBX13rfgPw/4iLf2lo9ndySWz2jyMgDGFvvJkc4NcZqX7OHhC/YmGO7sM6Y+kqkE2QsDbuMMCcjccGuqv+89pKGjfO16v6w190qkP/AL6HHRShyKWqXKn6L2Cf3qnPTs0urPI9H/AGzZ7w2Ae0icXfh6XVEVoCpM0ZfchIfgfJ6VrQftmWVz9m8rS0b7XoMmqw5c8um/ch46fJWze/sg6NO8bQaxJCI9Fk0Zd1orFVbf+8GGGG+c/Wsab9jO1intPsusQLFbaHLpEZaycMrPvzKMP/t9KMR/y8dL+/b/AMuHH86H9XCjpyKp/dv/AOUOb8qvrq+sSJ/20LeY2YtdHjlF3oMurRMzkDfHv3IenHyfrXL3H7ZevamtillaWlqb7w/calG6JkLMnmYGWJ4+QV2Nl+xbpltHY514pJa6HJpCbLQ4BffulBMnX5+h9K1dH/Y48LaemnfadQu52tNIfST5IWNWjffufndg5c0YjX2ipf37f+XCj+dB/L1FRduRz/u3+XsW/wAqnrr0cT5w1L48+K/F2o+Hp7nUZWim8NXV6I2fCidRMC5Ax2A/pX0h8IfH0XjT4d6fKsIhkvLWC9CRszCPE4UoWYk4Xeqrn+Ffauo0T9mTwDokdmv9lSXhtbBtOQ3U7nMLFiwIXAydzc471Y8T+E7XwedKn8P6VYadYQCSGS3t7OOJEBRmRjIMFBuBUqMBjIMnjDOq+av7WOyle392NStNL7pwS/wtdjJKShFPey+/khH81L779zxb9qX4XtrerL4gtoVabTHvkTZhdvn2LblwO7MNx46gnvXyt8OvF1s2ieDoIoljW88H30MjQzIrYUz7sZ96/R/W4bfVrLWGVllhe7tninjZWyGVBuU9MMrHkdQx9efz9+IHwsPwo1q2tIfD+oSWNla3K2/iFIs2tkXa4SWxuGB8uPzHuR5bncXezjRVUTsY8sReeDul7yjypaL/AJcV3fVpfHWXnvo7HbTUpVY8u91+E4Nf+kmFY+NXvpvBq/aJNt14W1JQv21c/L52M8c1ieDLs6zJ4AabWrezH/CMakB9pvifM/eSIcbUIJUMXJOPlRsbm2qet034dabYf8Ivf2Hi/SZ9MtLC8tbK3jkNxc3UNzHNMkiD7PGxWGNtsrOkR3oy+WHKodXStX1+b/hHhN8VLrWPPsrp7nMd2f7YkXfsujvgXPkYX/XbJB5XyK3yhtMY+eVa6sn7R672k8a7NaaOFRPdbNXSjUlT56a5VFLpb8FTX/tv9aX5TwV4NtZbzwFBY+LtN1a5g0fULa2is726LX6N5paaIG1HyR5O7zPLb5G2K/G7ptG+DHiLQE8OmfUrlhoFlc6bd5N+m+W48zy2+ezUxkGRflm8t2/gSTK7tXSPFurz+G9H02fxzHq19e28txPrB/tM3WpPFI7CdQ6CFhGAEY3ESyARfuRuCsafh7xDrkVz4blvPiY/iJJrO7luoJ0vgutyKJNl0SYUb9xgf6wo48r5FbC5eI9+VV1Nr1L93d4ht30smpVY68rUnKTUYxkqUq6jdfd10t5210t+O6INH+CniDQf+Ed+0alO3/CP2N1pt1n+0E3S3O/yyfMs12Y8xflm8t2/gSTK7jR/gn4g0I+HDcalcN/wj1ldaddc6gm6W43+WT5lmuzHmL8s3lu38CSZXdoz+MNU8Q6lo1zH48ghgu7a6uJrSw/tKSHUnVCqXCm6R3ZYGTdm4YShlOwMPLAz9H1vXpz4e8/4rT6t59ldSXA2Xn/E4dd/l3X7yAZ8jC8zbJB5XyB/lJVfVTdXW6k5dN1iOda2s9ayfROW6VObp2vL+tv+B/T1fpPwg8R+H18O+fqdzIfD9rdWF0Cb9N01zv8ALJ8y0XZjzF+Wbynb+BJMru4jStNl0DxD4F0e7u3kutNttbt5S+pFCXje4jY7JY0kHK/8tFRh/EobIrtNI1nXrj/hHfP+K1xq/n2V1Lc/LeH+2ZF37Lv54Fz5GF5m2OPK+RW+XLtH1vXJh4e+0fFO41jz7K6luflvD/bMi79l388Az5GF5m2OPK+RW+XM4q8o1FJ6/vLv1jiU97W951Ja2tpGXKoVPZC1/r0/z/rS/BfD/UJ7KT4VGO6E0UUGq3mz+0Y5QSPtGCQOG9MirvgbXob8/CpLuzhSN59ZvJHS4QjYwuNygd/XitHw54asbQ+CBF4u069NlpuoRxCHTZh9uV/N3TRbrZdqR7juEnlsdh2q+RnP07RLfStS+HdtaX6a5FDpurbL2wsfKikGyVt4EscbqpLFQCgJZDkbcMbxuv1iS/6evt/0Gvr1+HTfSSteE1GZLnTXf9VJf+5H9/oO8AWNr5nwpfTtUFsftWspFEJcYU/aCsmD6etXPh9q/iG1X4WAyR3kf9oazMc43NcL9oweveua8ExPGfhgy2N0FTTdXmIe3iG0kT8cHg+mPxxTvAupX9mfhYkaXiBLXV7zaAgw/wDpGMgd6Mb7rr+XtPw+u/j7rfrbsh1f3in/AHub8VV/+WJel+7On8HePLqY/DEXumuvnXutXErozAYH2jMX6VV8D+LbC5f4Y5GoR+bNrDELP0gH2j5eRyRjjPHArI8BeI7tR8LAZLggR6xflWUcP/pHzYFbHwrll8S3vwss4LWWWZk1jUC7Qr8o/fjnHYkgfUiljLQ9sn09ovu+uL/237l/eZVa9Rz5evN+Ptmv/Sl82ukUew/sqeBv+Ek0vwh4mme7W1tIdTNuJ5w/yPdSRKzKec5ZRnvvB6A19c+ILqDSLLWEWNEAu7eOGJcIuERWKj0wiE4/2eK574d+DrfwH8Pk0a0URwWf2aIR+T5ZGZDINy54YiQbl7NuGW60s9kvxP8AFep6dDeTR6Xh5WngjjkAUjygQW3R7jskCZRgUeQ5VttRtUnXejblbr9uNSP/AKU7/NlP3pya7t9lq38+v3bHwN4x/aM8SeMfi34bvPD/AIj1Wz0PUtL1e4MNtcvai6kRJQXljjJTKyeaFOSNvzDYX2LyHw6vNQvpfhJczzTT3EkGrM08xLSPIBPyWOST71+hfhH9hb4R+DjoX2TR7y7bRLR7O0N1fyMQrriRmAwGZyzsewMjYCjaF9V8L/CPwX4MtrOHRfC+k6ctorLA8Vom+MNkthyM4OTnnvWmKtVc409IvmS9H9ZSv58taF+l4tLSzM5RTT81/wC22/PX5s/N74PfBHx541t/hpdWeh38lpbpq7XNxOnlxR+a0yqzO2BliwwAcnr0Br3v4S/sF3ej2vgq48T65BDdaEl4XtbFDKJBOZMAs2AMCTnrz+dfaqYDYB5A6CpKmp+9lJy2k5af4nVdvuqyXpYqXvXv1v8Ajzf/ACT+5Pc4P4efBnwj8L9OsrXQtHghNosgju5/3s43sWc725G5iScdfwruoxhR/jmnUUWV2+//AA4N31YUUUUxCVzni7/jwuP+utv/AOjK6OuW8ZeYbeYBVERaHL5+YHzFwAMd+f0q4fHH/FH/ANKRnLdf10Z5v8SiR44s8EjjUM4bH/Lj+v0r4o+CT2t78KfB9hJqsU2tXuj2rxPOi61eWNvCoV5PtCjZbROTbW5iCyM/m29qdjW8j19g/HLxDb+FNY/ta7Er21qL4ukChpDmyxwCRzk/zr4p+DniXUX8MfDeWysdRufC9v4eIgZtTtrOK1v1SOKRmij2KJJPL1SKPO5mhnmuG+dLiQ9c+V4SkpS5bRpv1tGq7PRvWzdopzfLaKb0fnqFWONqVI7OMUttWnLune10/TV6JnpXhSO88D6HDo2t3bf2rA8slwLeUWMYaSRpMJbzJbvEvzjCGFABgKNuCSrGjXUvjHTINYkkbWnugWN/pkXnW8uCVyj6jm6OMY/enOQcfLtor4rFZfw9VxFSeMnFVXJuSdTlak37y5bq2t9LK2x8ticn4Pq15zxM4e0bbletZ8zet1z6a9Oh9X6jd6FHPdpaWthKryo1pLb+RtSIBTIE+YHafmB2jGc7sDJqi8fh+dpri2sEjCvutzHdRbIYmbDjCyEEMWIyu4AsOV7e0EZGKjMaufmTPbOP8+lfTrou1v0X4pa+r0s2n96eNCLw6oH2Wz2beLP/AE2NvLiP+sXiY78/N8y7gM8lccI0Ph0f8e1ls2nFn/psb+XEf9YvEp35+b5l3AZ5K449rAwBR0o9f6/rW/e8r/FK4eMxPoFtE8VnYQxqzr9lZp4JTHEDmRQ3mEtk7sldw5wxAzixdWHhlprua3a1V1lUWaxXIwYm5m2ANggZbJGcc9MV69RSWj7/ANK9/W1n3Tl/MwPIpNL8Lw+f9lmtWMLrHYlbotuhbHmlfmO4cvk8455GKiu9P8MWxkFkIJhHII7LyrsMPIIzLjL/ADjO4Z5wT1GK9iooW2uv9L87O/fnn/MwPFDF4eGPs1kE2tizAvY28uH/AJaLxKd+ct8y7gueSuOF8nw6v/HtZ+XtO2z/ANNjfy4f+Wi8THfn5vmG4DPJXHHtXSin6/1/Wt+95X+KVw8it28Prp88VtBaQKskYs0kliklEW794FcM24feLEMRg4J6gJ/Z3hi2aZrSW1Ywusdjtut4MLY83aCx3DlsnnHPSvXulFC08+v5fnZp9+aV/iFZWseW3beHs37WraYD58f2QxGP/VceZ5eP4fvbscdc1lSWmgxCeS0td1vFKIbS4ju0aNIzu3r/AKz5t2HIIBxg5K4OPZj9096YYwxzjnrkj2pLRJf1sl+n/k0ujaGeP3ml+H7FbhRbLZ3ts6x29jLdDz4omI81SPMIbgkk5OAw5HaOzHh+NiLW1itxnFr5l1FL5UW4NIvEjbskH5l3gAkEgZx7IIVGTt5PU9z+NOTqcg59apaWvq/+G/W77+9K7fM7j1VjyLU7bw293dXFsLWSQzKLT7LOioItg83aoYArwwyAcEk8cmqkcfh6Jw9rZBSpxZ7ryKTy4v8Alov+tO/PzfMu4DPJXBx7VRiktEl2t+H9O/rL+Z3HrueRpqejvPI9vaWto8rq1tIj2/7iMY3quxycNg58vcv94jnFnxTq9hfaVr0dteW08l1c28lukUqs0yIybmUA/MBg5I6Y5r1PFIRkYxkHr7Ulpa3T9HF/+2r8eruVB8k1PsCEMMg5B5BHevKviX4C8J614oTV9SispdbigEMazLCXMT5WT7ylsBOeDj14r1VRnaSPxI5FZ+peHbDVpvMu4nmJABXznCHByMqDgkHkHHB5FNbW/q3VejWj8mZyTbVv60PDB8I/h7YrGLO301hYA21gVS3O+CT/AFzDagyBufJXAHfPNdFYyeFvDFg+h6NHa2Vpbso0+CziJjSBWWSUIwGNu4HvztGM4r0g+DNIffvt5JN5DSb7iVvMYdGbLfMRxgnJGBjpSt4M0h9++2kk3kNJvuJG8xh0Zst8xHGCckYGOlCbupPda/O6d/v5m+/NLbm0bSe/9f0jlPCl9FrPifVNRsn86xu7qCSKXYRuQQSKTyMj5lr0VenAxWFY+C9E03Wf7XhsIxqvltEb2RmeYoxXcCzEk52Jyf7orcQALgdBxWFOn7Nt33t+CS+ei309EaznztMdRRRW5mFFFFABRRRQAVWvbSK8iaKZBJG42sjYII9was01uo6fjQB5pqGpw2kt5pt1K41K6mSVYTGxZ0iOC7ELtBKoHxx97Aziqvi3wToHiTUNS1HVNHtdQvLS5jSCa4hDNGsqIkgGR/EvBFekXej2F/MklzZW9xKoZVeaJWIB6gZ9arv4c0mQxl9Ls3MS7I90CHYuAuBxx8oA+gxTWjfa23zjp/hcYqPXd3vsJXXU8ju/gn4KsZZns/D1happMgtLOOO3jwkUygSL8yk8l2PXv3HFR/8ACj/BmjOzQ6JZsNHYWVsj2sIAjn/1mcIP77dMD1Br2FPCuix+Xt0ewXywVTFqg2g9QOOM5NCeFdFj8vbo9gvlgqmLVBtB6gccZyaX+LXv597+t53/AOvkt+o9f6/r+keQXfwT8F2M8r2nh+xtU0l/sdnFHbxlUinAEg+ZSf42PXqT1HFPT4K+CdFtZYofDmnu+kSJZ2k726B1jlP7xeAB829geK9cTwrosfl7dHsF8sFUxaoNoPUDjjOTQnhXRY/L26PYL5YKpi1QbQeoHHGcmjtza9/Pvf8AxXnfe/tJXv1P6/r+uh5De/BPwVZSyvZ+H7G0TSZBaWkcdtGVSKcASLllJ6ux69T3HFSj4L+B9IgnS38MacG0lo7K0k8hcxxSgCUdMfNuYn/e4xXqieE9DAj2aPYKI1KpttUG1T1A44Bz+tSr4V0ZXVzpVk0irtV2t0JC7QuAcdMAD6Cmn/Nr+u17/wCL377/AMSV763f9f1/XQ8pufg14H077V9l8K6ZCdMlS1s8QD9zFLjzUHs29s59agvPgl4Lsp55LTw/Y2i6TILO0iitoyI4pgBIvIJ6ux69/TivW/8AhFdEjEW3R7BfLBWPFqg2g5yBxwDzSQeFtGgeF4tKsoWiBWNo7dFKA9QMDgHNJf3te/ntf7/fv/18n58w/L+v6/Q8gb4E+DdI3+Ro9qP7HYWVtm2h4jn/ANZnCf7bdMD1BpH+BfgzSN4g0e1H9kMLK2BtYeI5v9YDhP8AbPTA9Qea9jTwrosfl7dHsF8sFUxaoNoPUDjjOTSHwto+2BRpdkEgDLEn2dNqBs7goxxnJz9aN/i17+fe/red/wDr5LtqvT+v60+48cf4Y/D+y3m08J2sJsmEFiTpsi+RC/8ArkOV+XdufhsE7vl6irsnwf8ABOnLdC08LabCNMljtbMLAP3MUuPMQZ7NvbOfU16pD4V0SIxBdHsFMasseLVAVU9QOOAc/rT08K6LH5e3R7BfLBVMWqDaD1A44zk0dfe19eve/qua/wD18m+rTf8AX9f10PK7j4P+CNOF2LbwtpcQ0yZLWz2wL+5ilx5ij2be2c+tMi+HfgzwpqdwNK8N22n3OmyLbWUltZtthhkw0qBwNvzbm4JyScDmvV08K6LH5e3R7BfLBVMWqDaD1A44zk1H/wAIpoqeWE0ewVo1Kx4tYxtB6gccA5OfrQv72vr1239fev8A9fJ93zGjPOvF3iaBYr60gaWK51C6SSEPG8TqsUe9jhgDn5QNp5w27BArsfhz4Tbwb4TsLK48mTUvJT7XLAgRHkA+baBgBQc8cdSTyTWtB4Z0m3ktWi0y0je03fZykCjyt2c7fTIJ6etaedg5IJAPJpbJRT91W+9Llv8A+ApfMrmdrEtFFFMkKKKKACiiigAooooASub8XNiynA6+Zb8f9tBXS1SvtLs7+VHurWC4dAQrTRq+0HrjI4zTTs0+zT+5p/oS1dr+uhwXirw9putrrgv7K3u9t1AgM8YYhWCBgM+o4PqK5qb4K+A9KF19l8J6TANMljs7PbaqPIhlx5iD2be2c+tetR+G9JjjWJNLs1iXlY1t0CjhhwMejN/30fWkTwrosfl7dHsF8sFUxaoNoPUDjjOTUx0SjLVK3zSUV+KUl10nJa681f1/X9dDxnU/CWieEL6XR9G0eysNNtcLDbRwKVQEBjjIJ6kn8aK9rt/D+mW0KxQ6daRRL91I4EVR+AFFdEZYRJe0wkJy6yaV5Pq37r1e71fqbp5fb38vpSfVtRu33fuPV77sp2niRb/XdSsEjHk2NxFaSSseszQ+cV/BXi/76PpWXqHi/ULCz8SXhgs3t9MvI4IkeYxtImyMvkkEbz5hCqOpwO9a95oh2hrRIlle/ju5mb5d+CASSByQgAH+6BmsTUfh6l9ZeJQEt4L3Ub+LUILmIbXEsKxGEuwGTteL34OK87BSqVMVzYiPLTfLp2t7C+q8/a+uq03SqRpQoTlBtuzts3fyWifkm1pu7mzPrc19d6jYaSsUl9YvCszXJKxrv+YjgElgmDj/AG1561PZ6pcy6vqNldWi26QtGbaZJN4njZTyRgbWDI4I54AOecCm2iXek6hq+paUsM91qMsDy29zKY48oBGzB1ViD5YXjB5XHGci3Z6feDWNRu7uWJoXaNLSKFTlI1U5Lk9WLO/TgAL1Oa65Ws/ZeW//AHD5rW/7e5b9ebtpxr2mlu7ve22trfO3nbfUXVdSuITJb6dDFd6gDCxinkMaJG7EFywBPARyBjkgDjOQ6S+l00ahc6pLaW+nxsphlDkELgA788Z3cDHXI71Hqmn3iTS32lmA6g/kRst2WEbRo7FhleQdsj4PPOMjGaz/ABRoF94u0q/06f7PYxpd2txZzRytKZDDLHMPMUqu3LptIBb5ec5O0XQUZVbVHaN9+ytC7+Tva+r97dLRw5+T95o7va70u+XTS7ta6T37GvFrNrNdXVuDLHJBKsTGeCSJGZlyNjMoEg90JGcjOQRVW88W6TZR3kk93tjtJ47a4dY3YRSOwCqxA4+8pJPADAnAINR6lpN3rzyQXyQ21lBe21zbPbzM8koidZPnBQBPnUDALZAzkE4GS1hrF/YeKLO3NkFur0xwyTbxsiZUWXcADuYDcV5AJIBxjJ4aNWTxUKNTSLV7+SdFX62vzz0avGyvezv0zilQlUhrNX02v212V+70++x08eq2095eWiyET2gRpVZCoAYEggkYIwDyMjII6giq994k0/ToppJ5XRY5UibELsSzNsUAAfN8wI4z0rH8Z2tzfWU9nozR/wBpzTW0Nyx6pavIRKT6ERtOy++31rdawf8AtI3C7RHhOO+R5me3+2P1pudT44x2cU43119k20+itKdtOie178kXVum7OLbV0+3Nuum0Vfu2uhRi8U2yXmvJdXFtBb6XLFG8m9gV3xo437lAyd4wFLZyOc5AuLrtm9zc2+6VJYJkhcSwSICzDK7SygOp6blyMgjOQcchr3geW4j8XTXN5Faw6hqFjqFvIm5iptxbkCQADgvBg4J+U/hW099NrerXdohtiNPvYM+S7OyjbvPmZUBW5+6N2Bgk/NgdmOcKMYSoe83y3Vtk3SjJ38ueWnTR7Jp9MeV1FFv18tH1vrttbS3W+jYPHFnBLrn9oTrDDp2oxWO9InYKZFi2ByARktKMngAFScda0LjxNbW+oXVo0V2Xt3gRmS0lcEykhdu1TuUY5cZVedxG1sZeqeE7u90PxRZRvAJdUnMsJYnaoMca/Nxwcoeme1a17ZXkeove2aRTO/kRNHPIYwEVn3sCFbJCyEhSOSuCQDkZU1bCUpP+I+RNf+C+a/8A5PrsvlrnWlJ4qNOlH3NLu6S1jK612tJK78+iLepPeR2rNYQwz3O5QEuJjEmNw3HcFY8DJAxyRjIzkYE/juGxfxMLy2Ma6PcQwKY5A32gypGYwOBtYtIFwfY55rV8TJrD6RKuhm1XUGkjAa7ZlRY96+YQVVjv2btuQRu254zWTqPhE6xZ+ILOS1trBL26iu4ruCdpZJpUEZWSVSihSpiRdoZsqo5HSurDeydRe2+HXya1p/fo3bre+jt7qm/cnve2lrXv5Xdr+t1tfuak+rzaZNdPqkdva2BmjjtriOUsWDDHzqVG07uBgkHcPes/WPFV3odpf39zpq/YIb63tYnSfMkkbyJG8pXbhQrOflySQhORkCrt5pVzrr3NtqcNumnpPHJb+RMzSShRnLgqAh3Y4BbIXOecDP1zw7quv6fqWlzTWtvZSX0E0E8e55GgWRJJUdSAAxKuoIJ4YHGRg+fhnUeJj7f+Fpd6Xt+5ttrdv2nNpor6KyN4262v53tu+3S1vl5k/ifXdR8PaZqV80VgYYpYUtRJO6tKGKqVb5Dhy7bUAyCSuSM10KFju3AA5PQ9u1Z19pZ1a6Md7FFJYRSQTwJkljKjFwzDGBhhGR15WtMdTXRe901Zp99GnGFvSzUvnfytjGzXNr2s12b1+f5W7sWiiigoKKKKACiiigAooooAKKKQjNAC0Um2jFAC0UUUAFFFFABRRRQAUUUUAFFFFABRRRQAUUUUAFFFFABRRRQAUUUUAFFFFABRRRQAUUUUAFFFFABRRRQAhrI8V+IU8K6JNqL273QSWGIQxHDO0kiRrjPu4rXYZFcx8RNIvdd8PQ2lgjSTf2ppszhWCkRR3sEkpySOkaOcdTjAGTXRhlCVeEavwtq/pdXNaVNVakably3aV+1+uumh0AuUcsRMFwxXBx1Bwf5UV8+/FT9n7xZ4y8e6rrOleK7nS7C6MZjtY5cKhESK2BnuwJ/GivosHlOBqYanPEY+EZuKclyy0dldfJn22HyTKatGFSpmUISaTcXCTabWqfpsfRVFFFfKnwgUUUUAFFFFADSDzRjr9adRQA0jn8qdRRQAnrRS0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9k="/>
  <p:tag name="MMPROD_10867PHOTO" val=""/>
  <p:tag name="MMPROD_10867LOGO" val="iVBORw0KGgoAAAANSUhEUgAAAgMAAAEsCAYAAABeybApAAAABHNCSVQICAgIfAhkiAAAAAlwSFlzAAAOdAAADnQBaySz1gAAABh0RVh0U29mdHdhcmUAQWRvYmUgRmlyZXdvcmtzT7MfTgAAIulwclZXeJzleHlAE+fWd0SsikJAAcWicAnRRANmARMcF5LMTEg0k20SSNwBCSRhsbIlKm6tdrndrF3QutXW2kVaba91qdpWq62itVW07lWrVK0rLsUt33kmCZv4vfe+b9++f3QgkGSe55znbL/zO7P74darrBKWwouuWq+3Gv2prfXWwps8b3W1tzrPm5eHvkPfVtd689BNdFXX1sJ7CfpfXV1bnVdbDe9ZtXnVtbA+T1IryauVwF9WNdoGq2CRBC1EV151Nbxnof95edV5kuo8VrUkr1oiqYb1LEk1i5WHpFcjYWg1LJKgheiCNyz0RyLJk7DyWJI8FksC52CkI53MUrgnYV4SCQt+JCwWnIPFqATRrLxqFiMFqQIBzCIW8wpcyB2s//7n8jafg9t8Dmrz+cF/KN/b5vNT/+H6/9Se6//D/f/V57b++LPlt41H2/vBrL/4anue/2P95SwW+z+6HhH4H+5+xP5uPTlxHA4n4b9+wW8cp+0B2JFx/9Zm5tWefhY7Ua36dy8pm9NGf1zkv71ZxeG0p5/DyYR7Gf6X/6IDbzJa/Ff7RLSzu/nCHq+efoz90larSILEdbhOqVeqyHZMiAMZweymsmGzmzUTMhmfy+Xy+TLZI6fASVyPt6+fw2mxDinX6U3wo9eN1uFE6yNgKozNwQRJAoEgJjLYt9nivyeT8RjlcIQoLk8mayVUj+v0OpPkMfZjMoxRRKpAu15vAuV6I/xqKSWOnOC7B9HHBHwOB8N6x/BisSRBlzAwX5rJ3JMN5SZy+TJ+6kAun9ufGxEla5IJtiOTwKZ27A9ihfTkEFEygvEYjiPbST1Jo6PodXpqdAsXYBhfMJgX56uA4EhBcp9Itt93Uhk3ip8GngffQxDAB08kyvy5gCsZh+ImVTv2d2Cx4geoIqL4Mibwo8B0EnIPDzhDl46TBGMFhgtiBgswrLkCIgU8v/kyfgTo5COnYyoZJmNcEAEfGSGMTUhE+/HvKRmGFkvhoKPhnD5/I6UEs3mUPw9lPvUqTmRIYGdwZBxkhMyvvinkOJyBz40GmZiM1Mt96pnkbT/+PJrfKzyCLwX1OpUJ5UtzMcAB0nHwhmooP2YwhhwqbcbAEDZHwxOAueFcfn9/ypOBbOQyMnGkHu1Hr/brP1yiZhZLKEi9RwoODjASIoMF1KtULQIQJ9UIOmNg/UBu24rDGJlSuc7ULLR9+xMSLbA4OnyUXveIdjAH1ynScUwak5QckNIz4IC4SFoliI2KgrJ7dCeS2UmoYwL6/9XPHgLYJk1M1yvxR6XAASAH5dKY2OEBC6Xxfv1QfBrVoKQnoyDv29mpkkWJdHq8BYK0W3+A/xaIc7pOmQKp1FTrgReTA+kc3uDm+AYCwEB/alRsTBTmK7WAKv9eqVyuG4K3kMlJaKf/dgD7SUKZrpcmRsgesUPCgbrAR6XzWsR3gC8DQyIB+mXcTty+nQWYP2WlHE4AzQlkE56Y2MI3j40/qNfheHRQYkvgZhCPjUqMJ09Px5u+U0njIhn3c8gMkh8eze0T2xmlJlqREO5DJKaC03U6qaxTBJLp88Bj4w8n1ZMybkQQX9qsm1HF5gA8RcXoRipVTdlBRIIfWR0SOBkqWUREf74sOSrGFwBYHinxLcJV6XIdruL2AKMCLmlHfycm/vJ0KBJMFh0Oh8V92nHmFFJ2QjgHixHgo8Q6BpN8dYwyELLPIkt8gguVJ4jt4osPMIw4CApjLbJJpeL1j+iUigXiH/eI/s4If2lmKY5xe3Tits4AaUKHBLZ0hEClC0TAF2WkHxyNvI8wVxDTBUUAAgNJ4bcfvK8yyVTc6KCogAMeg78ppI4BSHBAaLgMI1rqZ4cEx3FQcHVCXXMlJYQznU8WFeGrfEzQBUWAwwlhsSUaZC1KaAZ3ZBABrl9mu/pDwjk0Mh9d3DYpCBYFszmIYkANpuubDpCYwHzL7x7tz25BbGeBrzAhXQLeZ5aDURGd/DIfU/9SaI3+/s59oju/lX42m89DMAMHGKkkWqQlm5MJyecPFwYRiBqegoCxJ8PHcHm6zge7BMakoGqo6vH8j6YDgplotdIvFQhQpEnIALG+xffwHTc8OtB1VBikIMMN45n4K9MDLoXmzH0i3OemduwPQYlEN8uFGmwJQlI2hgXHsaVmxgFyskVuZMrCI5q6zlAVELJwNoMKmSj5Rvs6KSOD38MfVaR/zZo13qKXZ3hd2Upv0iurvAz+NAnFZD06RWDNhJQXh/FAJIfhcIqRLSmpFJCvGdswLJbDwKIfTXXNvlIxwCLz848XTtd7Teoh3vHjJ3jJ3CKvv//46x1RiSBGKoMBGOj3l5ovBfEmbMDA/F7+hUzx8NicEJaPzZIAPQzx863FUqODGBRE9T/cPsM7u0TuFfSP9ZoW1zD2twg4pGuniCbAwjiRHF+j8zFjqEGiyaigaJDZHBFOJM5jMWxGpRypa0kkAFmjglCmIvvXvszzynCd9/DhI96TZ2+B/nDwmCpgMTigR5Avq0lwaqSPbTIl2MIBIFLW6R/RPu/7rJRy4jS8YCb+eLrcaGjyqCpQgzKVf3jzVulZ3g2s3l5Whwyvr/+2uPxrmX0xkb4tbNTVSKYG8cCq8GhZm0odwAc0jeTQykDtt8iA6O5RPv29i/Z77+Is0NsD1UFT/JsFyZhoIcYr7crztVo2k9UqUk+NxP2oEt6jNVQj7ImN6sSK49Ctks/nSahBSKsB8SxWsb3Y+1RpvJdVNMmvP47XerUs0AawmD4CP9v3BcAXAXSAJuRtOnUk5BY7tgu7ZyIp1z1KIxHDlSH7o6/+7i2sZnmtrEgvK2Me6I9kELv5QtFCgIHxYpqmDXaCNHAAuYlQyXih0dxhLTdx4tA4FhnbOX6AAcxvyYSY4zHIhvSbHcKCZvjZWO7L2NYHSO2FWAMvpi8m9XNNtr8EVbrR6UoIUURU/1beD8zlsVE9OXQ7LBoZ1SM8HHjDwNAXu+4IfzAVjT7/6LipKyvQsVpKQ+nCj4nFRkjjO/pJCifgAHk6LkXeb0W4A2N5cAygOWl4VD9KqwgGfyFHg4/1Zv1awlq4g7Wn06Px9x82Cgh/87DB5vh5FUqBxJbIx1xNMwGzrp25HYRyo5H+PdfPMT0giZfJykqs7uaLf8sdCAXhsMy8IW163hKYNAGFRgujArnvZ7acwLIQMbIG9jXfa3rJ+JxwFqs7rJo4eEO3VPjvyuoG8yd7AN1SlooZ86P6JPP5LYcttu8xBYHhUt0oCa+V+WTTUxGhDuyP4bf3EITEmPwPHz6re+v+y05Bz3/wli+M1yc5KVHGx5r1h4Vz/HGMkOjk0Amb8b35lEIdHsfRCLrKfB5oKRNOPjQRlj07zKc/vWJO18ora0IejT+hwgb1SRbI0qIiZEB0AseMi5TSGOBuRBQX142Sky2GJY5fv1ivAxTMEMTG8B71ADa0D7I/J0NTbsNFuNlDZU7KNLp88W8Zr6EYPxZLwiAJIWPDm/QzJeibtKV6mIqbIdZffCEwwYVA/1Njgtg+PAxrlYWIISUNAGEWs4XQ02rx6MyS/OwCoRsM46gETY+tMPSUI3ZYMoZwEGb4ZvvRuAWdHD1mYJJQOZr0NyOf+f3kJiViMykgZDC4QIa18AE2FGwajOzXuuViHUHhatxGGhxOO/P8R8DHhoJmAsMw4FsC4NsqJmH7J7J5TU8b2HE8WbTMV/ik3qiDIzBZwNRIiFhvEjNIDZ0ChMAJeJgMyUR9BBQkDxZAi2axjLiR0CrlEspMCNV4TgraoREIYgUYDxPAQsFgbHCTM2SJbOD4HZoCADO1H/WBDunQheO4pGd8gkRvUsb5Vkn97k5K7iMQQBiG8kEoSBWoNOig2SqyzOYRKWiiQppbaHGj/occNhg9VUtKHgY/Kt9TRNQBU3pKQWViVHhEVOJADluaFjgaCS7Q6+AMel1kvIo24XFNOME8jxwKJwCRyaA6mTEpwP/MLkOa1iSaYs1MKdXSzgpgzIk0+F0Aipl1rTJ3SHhYh/AIfn/0ZIvLacWUCJIGH5j0Q9gDVJK4piwJPM3EkczhSclJIwQjAkKZ+Au1EvC7x+gk7FrcmurfgfIOwx55eipl2hrM6B1QEMITWt8lVXCEJuzzXS2fxyKRw0HqCP9nCYq/OdWsJmxTrVlUcZZQk496O0ztj7siWwqHWbSdFXEt1YexW99N5HB4zZ9AmFViLMktJIWTMtPKbBKffjTNoF+Qn9D6f0Ib42Achh+0nt38vjWatr6HXnGRTT8slsmtoE3mXJ3epK7Umq0Vvl0duz3uh/UnX2qcSDWYzfYsuXCUks7x/Nny0cVmoaGhve9ZLJtJnjraIbfnqCzu7Eyy7E9XLuVIIZ/Y/jgwoYX2yIGvmS7J2G120WaRhWzNxf6ki8NkM6PYdxT0mc38Q/ZTDkOKmtCm6Gi1ncLtwj9dP3M1PSFs+hO4A7Uvomir3UBr3TqlvPJ/R//jL8b/FhtJO416syuN/qv1myUuT67KUprjrrCbMlMdf7V+NVlBKe1OMUXLK9SERvFX69fhBrtWaHYb3AqlwUmI/mr9KOYWUqOhnTlpiIv91fpRzEcXqO0mC0UjLvZX61cThNiIYgDUCXiQ+6/Wr6MJ6P8upZHW2nU4pfyr9ecUpjn1ZorWimwlNpXlL4+/0Qz8y2EtnVRIlo2m1RVaPMfXCy2U2WDRmPU04b9HpGpxud1CUnm0cKrdLHRl0NAvtGaSBA5dYcTNIjVhrYAebjc6NQSllENNG1JRfCma8PdXEjg2YK3HotCa5B6tE/bgzhQtTtgpoZE0uOUplNCCqwlDJerJFGFR6ph1lAr6tMhImyFGFgVVIBdpcafIhx0uFUVoSOBQOOWx2w2OXAXUskoH+aTG1SKwzW7EKQVlkouNDjNwbJtKC3ivI7QeI5zRSJMKZi9htmtpm0KrVFNKp0tnEGlI2mzRWZQKha3I6MpxWgpthRZHbobWbs00llsL4SzKlAp1hsKVUyjKzy60lOVC//CfKRN4HUGLNHlmkdFkMqdm6LMU7myxIc0g0noshS6nLTPNkFNoKZ2UZSk1CoXStjxcT2vLtHhpflt+ZhWb07QeudSvR2MWURajRZ2mdpLObLHGpSap1ByJ0ZWdpZ2qJlxlVndKAfxn+rsRF7qpAj/XdsgrKLciBzcUgwyjoi0P1yoVZrMoTd+SnxloZwr0SwmKJ2SH0KhUkAazRqnG5W7on3atJ0di8MuEjPZAXgihvirUUFdGM9w3m1NBLqF1UOBzq0RL54Acm4Jyyz0Gj0Khxo0qrccK6wxCbYECp/B8JeSPkKID/MyiNDrUEON8ldGkILUeVLs5KQaP2W50GESQcyLYC3lIpBgJNcTYpgQbIT8gxrgTzqK1U04NbiiQS3Q0BSuEoyA2uNlpoXw8nCyEXug2ZtoKbZmUMEeUpgRe7lKr/L7F7WVw/gpblqbUmpnqyi4C3DL57LU4LTojkWbKElFmM+SP0SOqaFvb5gyNKzvTJco251I6cSXkTE6awVyp1UlsrhyH0AM8UGoFvZOybPm5Kld5dmGuGz67IBcqdH6/+nHapDdpFDZVWoHNpKAnZ1FCW6bIM1qp0GQXasvUBQpfXvxPaxu3SoATCY24uhLqhjAIoUbMag9lUuBGWi5h6ob2yzTDWtwJvdSQonVDbBxa2GOXGGg71BVRAbUmMjgtKtijhMyAOjYqIQ5wJqtHjZOEEeqPws1iY4E81Yi7FH5eIET61LjBo4McoDw2JeSXQuskIeeMSsqhRbKFEAPIbaRPQxrNMMfRcD7ITS2N8CUXR7lJAcsxmh6pbTK7kCrPgVoO1LTW/beq6QqtH/8Q/9Z6nMj/leDLVMBbjw7yRevUimCfr6Y9CpIqAL8KDSgmYoODsBsJA6p5nMFWwlyhdQLe0oC3Snkq1DlgcE6lDvBWS2hBv7wSYpaK+oSOCNQ0yPfkAEaTOOBFitEhFwP+e8AfdoOZRNiQYkS1iqsroLKg9l2E0YTqN6eCwXInOrdRwdQ0oWmnpi1lVnGa22ZpW8vav1ctm0mVTqlQQW1BTAxuX53A3GWSu2EGcwP3VhogB3y1bE4BfSgmqI97AO/FEEexFniawUERgAkpFIFiYpYwfdpBAcLL3XAf8JhUoTgZcYVChzCaUPv7tBNwOkeCdFMgx0g7xSAHZm+Nyjf/EYAJgB0m1EtQ3VqUsB5yQA1nhPzCoeYJsxthh5G2QH0/Usu+2su0uMGP+T5/yj0tZ2tbZir0fz8XaTFzteTfLZ+FZosUbohFSW6mKIOmS6dCnhTpzQAreKnYlqVOQ1ihE5MOiK/YmmUsyRanFuUUkg4bLfRo8an2trO1wY8xbWeulvy75bNQiKPEjwm0hSBNFlxY6b8HNQXzEmmks4RpowEfNEZhSpraIXej/qjFNQRwKQngqZvBaAfEg4beC/7Q0bm4XyZJmQnATC3gLQFxtQJGKxTAuQjws0eLerxQLYY+q6KcBOCBQqmFnEGxAYwAvof6ej7ghhNiDZhhCmAE4UbPVA20homXEfUEPJ+kEEbTZqhtiqQIwG2HBacQ1jvU8J3WbYQ+YnAAPjB5BB2H0MJcYC/ADSUQG8pkNItI2mWw++sO8NmSZygkPX/fWCtgZgFc9dhFUMNixHUAI1MNDsBSwF2m9sxaob/2REYz4r5qIcy6EEO1x4D24GqoR4gRDfXoVFcCHqoMNMoJGwmYAFzJKgbZwMUpEtU68HXUDyp1/n4AnA1xKaGWMEAuuHAUQ62HQphdoaONUNcW6NxQr45cmBEUgNVWWAfzggdyhiCVwMmBn9vdIDtFSxsejbU4TZRdaCzIFqcJJ5Ft8Zv4e+E3bkX8VqwzW92I50BOIPxG8RFCDxYjDgXx8vdUg9DgBKyG3o58bBCiOBtSoE5hj1WMejNFy6GHA+bDzIRkQz64jdDroc5VFMxMgO5C6LNCymxNCTyjMeI24NEWBdPPnQzvgv1ItkbBYD70DYgzrvWgmgaeiCP8tnoAi0RGBovUHi3kpxY3V0DHaYvfdLbEUmZTacqzJcbiv22caQPi3MB/UC91CikC7IU6Bl6nMHhcJPO8xOnnTmbEf6wIXyHOCsJoVgNO56tQbsAExdQuaK0APuWmaDQbQz7AXAUYDjkEdQt1SHmMBMJrZtby4Y/C4IAIovmMQHlAVABOA56bQQ5wduDc0EOUMJ+RBqGVyTvEJSgn1LUS+LwT8XULzHGIA7hw6tE444DdyNdim4USTcoy/o05mUEM8YB5yIajOVaHo/lKg2sLEDYjrmSE+drgr2l7CurJ0BNTjQUwAzlyUlB/Rc9TtNDTKfT8UmhF87kbcTeKVkug31cAV4dYw8wNOAxzcgV8V2l0Ev6ZxumGXgzxcpE6sxo4gloIeFEBMQbduYAx0Eto4NbAAWDmBl5ApFI4mr9JJcgRQ+4oERZROJrnDEKq4JFYW7IzjG7r/wL3PvoE6/i6Dw6zsj6b1b0yaGb3zIf1Hy26vckjeGvky4NqvtxdOq5UWFtc9WDMnntV5+oyKysb8g6w1tXsSz4wY/DYzW+suk1VNX40IPTOlolF/7rcaJRXzZ7f7dDHQ8YdPng88fjU+iXr66sNolF/3HhxQmlZWfn1P86+vHhIfJ8fbr3V91LDhPtB5tfNBw8dCsmbvHZN+B+HLy2quHdgftU33odXvSGZY92vd/sl/UTVgfru1/ZMGN41PistOO/Uub3SUy7r0qOzO3YOoyJ/+tiCJ7wa/FJ69tMc0ZWNDZTD6XxmwZkeTzXsnPDsEzuidy/zHnw/31HUg7W1suHwgqeCf99/6OTO+k+OLY81vVzv/UO1YsXDVy6LirY9CEt49bsNcwbfvnLsh7InpY6jCXuEo9R7Bl/L6jdq/ICR9WMryr8ZeVae2CNia+Ot4sRS2dZp9wp3z/hOYFxX/8Vmy7ZTxT+vf3cD3pi3zF1+acO250oSd7657f7kc9O+mzLmffE8jqho04X+611Hsu9e2TL+ctnd6c+c3dS/c1is7C1HlrhjxYmyN1eQI5/teLT2xlO/3tj0VOPp/MqnH5Tde5bgLJq9Yc2WF9eM+WJd7vc9DjQsvBfCX4Yte7t29N4bv10Trr3GCg1Vdd/1Qti85/AEhepsxPblVxuijOPT5n/zZayy4FeQA8tCb81PkexZnx43bsk4SKmC9cXgk6IvLwzqav+88HLh8bLD484WJX1ZcaqqZsPFgUunn3mu63tvhd6cz+Mnnx4wsrHr7P3LJyv54aE3X8qcUL+0eOYLQ16719AYYhXOXHphKzZhxpLLWHlimfbJQ5/0KtryYEjVwx1nVx3OPV8y/rMr4uRNni3rCuMTLz7odt4yZumuy+WbUZROjl+Jf57beCHy/DnW0atRy1d+tmR9zppFV3mxz13/asudhi1XT3W8cDvMFL9/l1Z6Ak/pYfk5GDlMdmTihe73703cMunIhY/2/fJ13PHij6ac+uzCsUXijbPes0w/2fjRxjsnO7tS7w12HecN23qOv3fd/l/ix50Yd/O248UstzXtzvSrRcljNx8q1z88Ne1K1PgPZigbvYs/+T3lxJWl2lNDaqv27Nm98fbdS+5rqpH7ZV3vnPKyro6bunTN8Ynz797lvHYmfMOJosO7Xx/UsyhzzJhBw/6Ye0/bd/aNdU8trbp4542rjc+phiwuL7v/28xxH3zaQbzUXT5owpZz0Xu+GTp+wqssm31i48XU9WtDLF2efiL03LufWCti7hSfdLk/zkhMGNa4+NSKq/zr3mPYveWrawbNWobVJbPxid3Id37pPbT7qztSirCBMdrPF3X4/u7sQ+92Kx11eN+Og+t6jF1h3h2UHcsZmHp90JF/jFm4OtQy+buhjjpHgWhKXXlkzPsfXXinxtKZy9P1H13sndjv9JZpp66MSY/d07j397gvp109e/LeyePTTqbVL224sLTPz5+uDQoOTV5/58qJzov3PsGaFdRhTryO+2HenGunXT8+f25jlbJ2565vX5s+TbRjBEaWP/j1g23pJlNP00zXjjtBQ6++uORa0EpqRNWNyLHXp38rC9mnHvV616CT0YP/dezywaIvDlyOq3kvzJ5atvkEHdc31NT9tV++3RFcKRJ1uOkZvnJBRd3hAysHUMIH31vXBbsa3bl3Py8YbT39fEVqdbe8Ve9t/0EcLTx7o7Lmm/udum3sP3f2Gc1Uyb9sgtKa66HnXxhG75/NHdA5LG7KByPqF53YzNMN+jRnV9in5+pfrR6ZN6P7aOv0mSGptqsnQz/cOrI/NXNv8cb4Ljuy9/XfXVF+/4/6DbdWvpPwtWPv5JpR5zvN/6zPDxcTutw4GEE/Ly9KGRL6R9HJWTOnvpTY78EYzs+Xy/tE9/t6ofq5KbcvP+DkhOxXqZTj/vVawcrP379TN0UbSdi2lic11A0rrokAI4JZE4/dvlxy/SfukXkXr499Zp5kwodDT6j/GTc8ZIjr4/jCPMnwytWU5fzmc3Mbu0V/c5qT3EdaNFb/IOzp7dY1F2++T3yU8HzCiU1lT0qWbRs37mDDOe/JRWWveKilu4+c3RhSc9fTJyOnQbZ/YNbTv/06J6bvzjvFF6YnzjlRNGDK2Z75bvVa19t9swfcvyIdJO9NruZLXrh5WPWEPDz3097XIneyjn62r7Gocfm6G3fkp2bers3c3Mt9uL7DpYF1O20lG8eWHNhV9NaBvH0LuD/++MzasEkbR705595xq7bf2WWyJbkr+Iv7VdTtqblX1PjVzUO600sq3gjLGDip+IU3r5zI7LZ40KGpfS8J0tIWSLeeGtFrjS30cM3asPcGP9l9nfvHS7f++ZWeHtu94MKFGf22nyU3Ns6ffgerurQ4enDQpN4dFu/d+ceTP7uGhG8WLuoF+cd+meit73Hv9969P3i53yvT1B/ecl8o+HRj9paPR19YHN4v+gmTsf/2B0MM55dXbtz43JGP312e8g7vp7qPnt9w9OmoPWvEdSOKc0IPVX+6ftUiQcrkAztf25V7Z/PB0uoj+XfnHLu8yqHiQOxPb08aE3Q3i1X6w576mu3HH76lLd798HzddUi3e1GLV79rjRHc/PHoSewnbq9N7/7cMbvXmMPHzrx3fcr1HQurO2X3ek8zs6Nauf+UfX58F3FWMLf72A0/B89++0BN5daLXTWJ14/ezDz9+vcjzxxiR5Uu72bI/H5gr4Nha3teuV8ftuOfz89+tsvw0mdPVX09ocHjiXawZu14N9F470iH81u//GTK9/blJUfE21TnPxdci7t8vAO58lXHXjJzjElbtU8Uc9MumbL5xE32mC8UJ57rOfbrnY69t54UqL//6YtTliW91jw4PnZtv/EZmumu83NWXxPuf6bLuoelnYndt4/tg+Nr7Ad3Sl5ksTr07ZJ03hXEKj32hqb6+y6dOgTLl/an39x0u/jhHkH+oDfGnL55PSfFfYa9obDo1Iawe+z76s9eHDHZEbLwjddLfjjQkfX78caIO1VlZWV6vf6rHUmyh/WmVyA1a9Wj3vvhnzHdUNjPFtSfKNow4+zQsSNmhi18+ulnvln72vv5fXcV7F/2VdBXIUmQpllTp57+JDR00YHbH1Z3v8v4/cbnymLjqlWzfsxf+PZQc90R0crs+BHJS2Vv19387UfOunU//7h2+WHVU3v5WwxHD965cky6+nyQyhw1/UD5srCXn306grN9xRczd2+/PaTyWhl2/8QDNrnfENL54advffZcwfWERW+/ffzqV5oukGRB5kkT1efHlGxdO9t6PKzfhx3P9XLFG+v3nR3vrfpdUjV1Y/HPWR045DzT5IkrOk/4Ym58l19ff3P8O7slZ7aOGVFCmzvVbVv4AT88rpfuqarroz6MLY6f3Yn1S7ap533PkU96p3pfP58Hhf32+YmjFsxLd94cxgVZc3nPf37x7MsPijS9kjdMqrn+4qw7Y5Zu6wGooV9b1PfAsvvfKNBBS2+sqPh9ZkHNvk0/iFe9NHf+xYnehw8+NNy7O/eoxNhPW/fNohtXOAuy319fH98lyGqyaKRFR49/kj6OMatu5TNQZjtkOeSylQfVibrKrQOy/vnT2k/XvJDzinliSh/znoF9w8TcyU9tu9srKqrre5O5v5RYDpwf5c3d3WCpCZ77dXqP1xbQM2NiYnJv/364ev2qjwX5sgZuKS/odMbG393Tz5QuIAqm3h12teLKOvWihaXPLllUdfe3/JK6w6ZzEfsgPBNtX3ZhbdKKnlOrd0wU3rz/rnNVreBKluWTgRfTRhw5cj3+N9HAUyuhFr5MGr/orYW4JerNm/eWaDMqqTempn9wy7B9YTVBLRsR2rM/deaNO99WRwF6Ca85I9aUyr67VtFQcLZ656yLE/vFNPT6bkHdb7de3X/o0MXMc/tWYh8P2jbusr3zs3XZK7w3Tsxbv35ayYH615I2fTlkC4f3xhuvz/p6Yvyh42M/7BaRe+tFSV5+WJVp06ruW/8487Fr+po1a66Nd6fNomatXl18SfP92wdXl8oyFh+pHf7DqSdPfrkD35U+od6q3lsz7pfNVX0XNiyYkLX6yOGJJzrHzZp2SHDkXsNq09OLhk/7quiLucml+P5JHuX24Loh0VOHRMyL2DTtTr8Nx2t3rr+mepaa9W3xw+CQkJDcwzmqXeIqoaPLnPSX+tasnKceefA4APWv6p5C5wr809klCy/MIQzv7r65y2YM6XzspTdrLB+MON/p4PX1lRdWzu/b4VLj3IqXb89nV3s/SX1dXLzvvfWOhjOD995MF4U3JLw4NzOat0ZYPL5yRsjtJeceTDg5zBkzsnis7VhClzndhyx6Bgo+PFj+cKThVkw6vAnPzZ/1DWtOPNycou+NvnnlH2EhHSGhuoh3yCex0OJ5Ml53WBD/XXj9zAcH6L3LfpiR/OalET1X/T/Qrt3QfdpkjwAAAEhta0JG+t7K/gAAAAQAAAAAAAAAAAAAAAAAAAAAAAAAAAAAAAAAAAAAAAAAAAAAAAAAAAAAAAAAAAAAAAAAAAAAAAAAAAAAAAAAAAAAKaQzoQAAQy9ta1RTeJztfdl320ayPiaTzUvseDJn7sN90Tn33vN7mgz25VEURUmxFg5JxXZefLDGulFsX1lWxqPD//1XVd3oboAACELUlsBMBIBYuvurqq+rqrvBg+eDi8sfJ9OTy2D+4+Tg5NKYjyZbymbyz0PYRHGY6lYyf7m/lV3q81ds82JvmF06hjPf3Ztll5auzyfbU9jxvvcCXdfh5ukxPmOwA4/K6N98vL9/cTkYw5+tzdmHS+2BFmmx9loba6n2FvZOtNP53uEBnHkIZ97CGUP7O5w90f4FV5zOJ8OjCIoebEK1cAM1t1J/PhjuUUkH0IQMNvB1OB9Mt+mi6YjOTXdpM9inLwfPabN1yB+wPaLjyYwuGg3oaDShzSH7cjoGmNz5YMZOztjTZ1NWyAF7HtvsbWItD7FW+nx4ZJxc+rAx8THDI4s2I/jShI3JNhZu5q2Q+Y8qZLQNbRO+PYfjv8PeKWxD7QOcSW4SM+OKmBnXhdkjjtmOdga4vNfewLlzLW3ExmbYpA3Y6JXYxHEBG70Bm9hn2FjmyugYNoMnZPCEDB6fweMzePz5dPwTlBLNp1O+HR8Bak4IX/CddgA+4wBuae9Aud4BjKBaoHTqlSqY8GBC03Sa0AxboFnStCY0S5oWrtc6CULXrYBwOh6wM1O2VSH9mkM6IHs80WIO6FMO6BTAzEAXN7QJ7H2E75KlVluJpZHZ67VbK+5ot+GqdluH0WOO0S58f0bqtg9n316X3a7QD6yAjX492DxdwOaK+rPmnvL2EXq8YGGdtadsW6vozy3bVk7pQ0LnDelGUYOUMwUUm1Ay7ygDGWtH6UklStzqVsfo1nmoCSGHIeQwhJwr6dEubEPtQvt0L3syo+hjOQwmh8EUMphCBlO1B7UI07eVMA2JtCPwqZpp6a4anLl2g6vGaQbmdgKO+33FyVo7Tg8ETu+gczu/Qaex0QWP7Y49m86g0Rk0OoNGZ9DoDBq9AM1jDs0mKMYZ9O4D+PsRQeIAfc0BatejoUgVfFybAUTnlwLk2w0AUWynQJRc0TMyGUImQ8hmCNkMIZsFfCjWQsSHzaBwBb5YBcM8bp6Bev0LlOwjC/yakay0wWYgjYBDaUZNwXMZypXC585gmkE7MJ9wMLdA4U4pBfOzSDd84oB+yQF9ATCeF2D0Eoajl6dmqg22yRHFWwsGay432M6eqOm3Q3DA8w+DTng9UIz4V9h/p71rTmhx1AyrdXBj6PbqPOfoDDYiUAQua8o2dEPuJ2QWnnewjGRl7JoJMNc3P2bIpWtyV/Umd9W8VmXrCtA/gddO8KoCQLbDADKikm7l2VKdYRQ3ERuqxXLdog5EwcnlnSgp1bVYZVm3BLF1NdAJnI3IQN82qpkRrFfPboPUVIweCYzeUEwYAwKhSJt+VcxBtKIujgyp1VIXzTBjDg92gS3hcVNOXngzAkSJ03b9ZksFm4BemWkKO4NFvWrGLNeoLfI1kPabY8gSbtSoiq6yhJsXr65WNs8vh1yvrMReN24VhjnIs828u1kdyTF1AOfLR9BKSGZ2i94zszsoYM5vHEjy49aPI8I3zT04JDjmyuU740Huy+U7k5Uh7uIgV3t2NFJSD3Nsrq6vwj12TIYzM/h2QBtpa/9OgGhmlcHrFvUan6hvKPLiBL7/ZUlI7zO0AoYWdZWKUupXDVxthhWDBtvg806XYhIEC8eyEC2zAS2Hh6/QvbHQPmB4uRwwlyPmct1kFo07UVYaUUJvebJLnX87MFcLdItxLsVbHdP/bSx8Ec0WqmeZVarnciQ5kHU4ChvPcWytlF8LW8bh4Vj7ZRUrbgVkO2+wGkkyZux0orV31kSWZMM5kBOVNRmP1iOaM+SIJiLgQMsMc3UlU2eovl3vwFTLvIG+ngkJ1XC6C0PuA47idLA4xN4MljracAbMuKEd8L1UO2vDkqtoo+GkbfJX1T7QdYLH0leLCYN22O1SnPKGxytvyO85q5ycQJ0q2bJe6GNYV7zQx1SGJeT/tE0ahNeKXXuo8iGbfQFRvaKV81JxZXbPbAjgZIzSwde+Nj1Tu1zpaOdma/hpAc8vOZ5HFXNiMGmKPiEOwk9pjCLkGflmkw0r470WHTEGVg3JhDhkSJrcs4nNUriXcC+QOfhL+hBgS4anzwH1GaIxn2oUc0xjv9wj484k31mcNDMRO7kLOZ7wXmcyyR3y6WL0WCWK76rdcJ7RPqHoZ9nQkddxVkSrrod7mVlYShtyvbajgotpVym2a1cLwuGDJA4fJYFtMW/NOvIJ9dvT6YT34/wY+3MjY0gb2VKgHyo63w7WsCOs5Ocsg9UqOe+5k5QHlMRLC6670SLQwW9HHO0RQ5uUmbDbJEmSTuO0L8TQdltj+EgkhW6AK6ykFVeUIkZBFY1p7ZoQyOYhkM2QtGKGJG0t2hKSzOQraYEcANRYQnfC0G7LBQ8FvOfk4uOMqA9tfKd8zCAf+zPC9Kpjf1xNnZKaFjs19EenNPm6Htzc+NuCmwNnZMJlJwBLrvs3HL8XpIYpT2/QBM8O7nvGccyKOGbhmqz9qm5UtaWbVeEQcwTUzktEQeWhmOUYfi080zZzYkrjp8IZbTdWj6meFeMgYezEFVdKD1VOPxZ5OBmjk4Of70yOFH3Vmb6WZtG2x7hd8G76lSk4iprWiHAeu1t5/s1pD3C1H2tVKStNPa6bnFyV+5hwWnyn/VoyczabpJkurSrsSqNglbGSpbf3lEjtF608spfn4gRXlnJxqOeEHtux2A7zlcDdZ74S7pAf6urMWaKuZ5KrKuvp22Gaj/WP0B2tQhQbo3TuOW+u0rs3rjUgDKtynNX9D8fUqsI09qudz4AHVgFPywUuc4/ITcpTRgPpcuYppFJkv1wxX1F42tz/FI261fBFKxyLmhlVznAqefCV/U9dJ16XJC4OBHHYqBtvDV/ua+K6jbdahrNOcJFQFYyGw9XRLapjuEIv7lZyo17FjSwh3GUeVM6MxZUvJqdG2lq0ZXbr8i6l3G/XgyY9yP8D0w0plmymRKfroPYKnQmLGZUgZ4VRW9DOSkrE70f8+xH7XpgvddQe76c9xoq5GRMp7rLQsmo+2THg95b66o/kg+e++d84sj9S8BjT5NcPtHYNs3W4lGiDRitxnn7zaHllGoqN/bYdxrCWB5ZxsROifnwxrLRXCoe4v2nx+Z6wJWPn6XceZrJ+iBNowVMi0SjBvF+M5Wsm+NUJ5AsuEEsbdhiz9NpMjmyT9LOK/lKREkD5OqNt+hVh/C5zRVfB6bHg0Tc0JQGzqunCZJcyam7X3IfRPqksvHjLXX2kLffily0i3M2dyt1Fp3IZdM+EG3RK86xWTZNWJ5xbzcvNVc+ozH0kdiFPGlaGlUbaPjgvO0eVypcb90QkOxd9yraQCqq8fkgXhi4r2dMK/GLuOau06Oq0XGkQOK626CqPs7zIVWadeZ+lZj0Z+tBAz2HOlLsa+A8lZQLsOxSF/tZMnpUR0xpUuOiYxpURU67ARe/euFH2zCE7gu/PqatftgxvHZA57fPxJciC5b58Pkeh5ISuCbBvRDbjHQXkb8C4+RyuZtjWt/6lqZ/2K+fxYlJFgc1cJY9ZBxyLfKaL3vsyBJ8oCP6LMkIblD1aGUOa17bCCgaBo708Bur8OgkMclr025R0i72KiTE0zE5f5Du5EznmYSY2kY3BKXEn5d/no/3hxeVIXYGbkSymlJM7UZYoZSSDQ3phwK8knePaM1wmIwbIiKniiCnUaJtAG02GdMlkws7tss1L3MxHamjHKsQX/GIIV6qSeua49ky3KpmsSrDZETV6BvWJxQsoEh7snCvvU/ggTD/mI2zYm8faL6C2+esqRjs/AvCHW+zhe7C/M8ZXsYzYK1Z0+jdXThn5Kf7+FTz3Cs/pV3+O0fER+Sn8N1JnLGR8XtYJpXc/UvvLcptw9BZVST3TTW4Wk5vVy20VuT3hcpsAMjG0FpMpP5ek90TIqOqa4xbXdJNoyCQa9hJdRaIPhSVizhC7TtWTy5R8Yn7uuOFcN8nZTHJ2L7kutsgkcE7ptbMcr5ItVl9z3OKaK7GrYfQiXUWk0rcK6e1ecrJyxnPU+ffHNd93E5fDxOX00uoirTE5kbGyFj3jCZv8++Oa77tJy2PS8nppdZHWiBBJBB65VOT3xzXfd5OWz6Tl99JaRVrfcGlt87Wo74nfVOfkGy6fqiuOl17RTZYBk2XQy3IVWX7FZTmg0dUPYqw/EwuZzoTVlb/tJqeYySnu5bSKnB6I4A5thb1+pxyQyzPlgFye6SazhMks6WXWpVd7QXMN04VeTX5/XPN9N2mlTFppL60uwfZYDt0JH/+h8A7Vc8cN57pJLmOSywoVeyzUKNUibUiieEMji/mIeK425fPHS853q6TBM724HRoKoqOhWTiyCkd24WiGT53PdyiB3UVNv1XU9CNcNaFlJq9oPgAbCJTKalVqSKDrkalqiP69I9WsSQNjUp+SJl9XIWtQ804APysBrECbf1cH8feyEpFuhmFd+5MMThdPBuU7G2Fec0G3BXWuy9s0n4UGz2hyxg5NeIO7FKDdqrqZuhUX66Z/b/r5WSMKPCMqnrUFOEZqZ3BUOOvmJ90wjXWjeNJz6h9slGtUFt/9q/5tKcUfqR/uBNATDhCeichmzmmZYZmaKlVO1y0f61+tcrpuBqFXp3JA6W75XrfpVq/hVqNco1YWc6erf1sK8ZQrBHMFBHku663qu2OlC9F1/L+22lWCu65CbhtenDL8jmZdnmtHfGHfz8tJyQz00AlqyMSr7Cyu8JzbZm3B1ZK/lwGUU2pTrdoA1O45twXQA4W1MSmBcYgExq6qTeDZrlHy7SzR2ijx41L/74uzbmymhlvZkDRLojhZxPR2qnBb4njIxaG8mQzOLek8oVGu6xYbLHsfX/f1cv8iex/XLWun0vvgjV7ppKfES3h7neXDfy07zztd/dtWBNZ5LnaZNVRTXx8e+bakrDbPuW3KmtK7SS9KlFWpYoEVQMXrVMw28VOnYpETWZFRo2Kuu6i7UsWSFD+VIKBa+20Dsjtd/dtSg0dCDd7zmVH4iu5fl5PlosdnqicXyEZW2AwbHPWyrwidjko1tYFbtStxz+q+juTv9mh4cbk9UsY1U1KFPZrJjImYAfy9oLd15uNiqVhBE2rn8+3x9OJyuLWNf56TimxrGS3uRPU4oJcR7WnD+XDrRzj7P9ql5tFZVzPgo2um9nfYj+Eb3MPvEvo1OR++8+CMTh+HrvTgrwFn8Agqr5T6QNZTm2mfUD15iX/S9MKVD5UrX9AKoHPtDb/2M6xR6Wr5WqpNcvJPxZP/DFdbmlOqx5RMBs2juR6P6N1gp9xDFqbGr/5K+y9CkX9Kd05p4VdCeciqO3X5KbUG78S7jrRI+18mI37fF1AOJhA+QI2LpQ1oocQ5Tb+a0mTI89pWPcjXoCxgW77yGwXZIX99T0jzTlR8yy14quB7QBMyz/lPcZxQn5SXZZTuYos9CvpciVwCKFQh94ReRvAbj6TRApKF+x8UkQfdyEot3iVpNz9BkfrCE55SehTfa/0BPiOKqRZ1p1yPRQxVC92DJ7EVsCf8p1/YUz7n5J6W2lDE7y1/r80HoUefgZU6pXu2oa0/k0W8YeuXSQtPtaRWN4StiV/Mekv3fRB3WIU7HtMr4z5ov9ReXyzhmdBTptFntVpYvvP/gQR+AaRGZL0pxbln3IqP4M5TsHr27q9fQS/fETpn8J2K+TFcf8iWbvJSHimMu6FwLlF0B3ae0Byun3t2bs3OTs/OPTv37Nyz8zWy8184O0/h2flaSnY9RdQa++GsnrPbcrbZc3bP2T1n95x9jZz9QHjUH6k8lGfP0G0Z2u0ZumfonqF7hr4Bhla86p6hWzO00TN0z9A9Q/cMfY0M/ZAz9E9kWz9BGT9D7N5zdFuOtnuO7jm65+ieo2/Ai1Y4umfo1gxt9QzdM3TP0D1DX5mhK7T53s68M+4IO/cz73p27tm5Z+dqdpYaug52vj8z7+4KO/cz73p27tm5Z+frZOffy8y7u8LZ/cy7nrN7zu45+zo5+37OvLsrDN3PvOsZumfonqFvgqHv18y7u8LQ/cy7nqF7hu4Z+joZ+r7OvLsrHN3PvOs5uufonqNvwou+XzPv7gpD9zPveobuGbpn6Ksz9BCuQhtQeKA0t4Oj0IGdQ5BfoNnwSaCV/lrYuZmxyvrqljLCTwp3V0sJmdtcm5Y/LJS4bCa3ei17FavkIb8Bh8X+xIJWODeibbkGbRR0aFVte8q1Tf7qwevCVfdR+8KSHrXRvj9p3h3UvXJEeJ907wnXPbW/K3ujX3Ptw7kR4LXci3nGVkl+9b5oeeZCP8u490TvuydqlCT6x/REi3Z91zzRx5JPgaEVKV+BoSdQwgnZ891n6DLr9gzdM/Qfh6H7XMHdZ+hvJJ9qSSNHPy1Y/wbVlv1U4akSxT0srPrLz63O1Cb9sJsPMoVYHPQRWdmEjy6YGr/Da7BGub75xO0ZRXzI12WmrucIu6Pd3pauuyVdX66H9p3Ww2q96aKBTwmBU5JwISrUvsdPB12MtADkG8Nf7P1T8hpsYuxcFzG3gJqYkYayyB+vRp3NQIcTuL6oi/8JJQ0Ap4xQZJr2GvA6I8ljn/IbHJ8LjFFz/i3Q+oJK3sC/had+oYUlX+EzKLmoKV9rScus1/VIepl8iu2Jl/RUZHcdtORxQd+ulmdyuK+YkZeIvqQHHxuu785Vq+aZnJLX0OeZ1h/HVGlLUfceQx0T8G8/Et4bitzyMc99wewfOvMR6osN5zOKVJi+GdBmZyGK8TkfhaSXqJEJ/I8eYnAjfPQtXPcO5Uv+4mve47wGKeY/b1w3olK87w332Bfv/DO0yynpQLlUeXeksR83q7/3SU2Nz+AJUU1tn9aWp95VVdpjkEdKutKupG+U69uXUt+mtNYTbmqTvKt9m+pLqmtTcylPKkpZplVPK0tqo1FlNPISi/rU1LJ2dzyprOFyrX0AVyJf/Qp/yxpkNF6pyqU8M1e9chHb8kwI9epyK40b4Ogqbl2NnR/B+Y+Ub9hQn3VlhjYEQ9s9Q/cM3TN0z9B/SIau49dVfegtkvMFyaGrD20B1yLHRhSJpcSOAc80yZgNz6O8dYr7kaEDyg0nFNuXRwKuh6EfS8nS095pJ5QR+jDfGQNoO+PZxeXL/S38EcxXbDOX35mOw77FnXlJH0gL1/5MzCOu85mPcl1d61OvywdZ1M3VtPuh8vOzG7x2p508ENRRm+LUmLKmIY1iBaWcBOp8WBjpouw/zZhJS/p9lQzBF7UjTVXZ069ABu9plAEl8knw6uK4zANlVANX4yU3nresktdqMv8btOFMjEnxvK32j3Lud01cFwuuM+4c1z2DOiwi8ZoQx979rciAL3oOcQmtNnddj06sJs/VdOWZtktc+A9tSuOhH+lpiDM+ez0akggNMe+ghnyoaHcbWX9LOefVNesx3HFK14pcdKmm1ePXD+E+1mvdlh620ZXVtO9L9d1BnXolk3olg+vO3yljnmhuRVycZ7ZvJy6+HokU8Sti/wU8F9/PlCq+wIi8HTYuy0ayu2QjMprPogNy2LMjwhmNTsnxCZ1Qxx7/drMR19VHV+G4DP1vOV/nb8ra4JHLJtTiPY4AdBrVRhmYxJghsWsMW5vGD1X9d2hsqN38o/skieWYFqXyuRgfYjKRx12swIBzGeUHbJGTy2O/u5STux7sJXbNGD+hGSE4Roy92kZ+9gqjVYi7RWN1Num8Sc9HnbfJC3UoOkF0UToOnAvII0FJZIR8fCO4/4WQzFue50jOKnvwz6CGxT78u9q7/w+2oXZaiGU+Qx27Aak3S7NZEx6IqzdIsmed5lwW7c78w9ldFYrLLBCvy/20q1ugAwj61H+40DqX+v+Me102ySIjCzTI0hya7YKzZDHn5NMV4UIu4Hok8FeyM+nVSxuqn7NSHpeoe8LizJjghiywSZrNmvBY+0nDNwz9ugYtCPg6KJS7K+I5k+wQ10hFpAWoJy7ljSLSgIwySSZFgOiF3MyY1L95q1fl4GeVd94m/9ZLsFny32o78JyPFKWekO6uoydWRyV1MSpp3Tkm/iuNVaitV+WZ97MfxezGv0Adv6cIp/7j3oh/u0xqRal/xecSndG88rfC6gvfXqn3NWhOYkZxN4u4A2IBb0Hm+dy031fvW49lG0k8hSe+pVnj7MyGmGXb1QaL3pB9h72hvxHXyra/ppHDD7Qu97zlfPrvGp6xDituen5Vf+HcCOcv05o2mlf+dnVNi0l/MM+Dc+lZ1oeta1rM+ni/Q8svI1jO9xzSWCJmbXPW3SRfZ0Oe6WzlKaGo0+zeiPJsMeFrka8V8z4X/zq0litf24AeVkp+GsbCN+NrhdTq14Bz3up2tvNd5Z0f+bY8b7suS35drF8ny7LtsXWHxbnh+XsvdqnG7+7BOsPirOn+F6dua6VhUQ79SsPf60pDd2Ee2fKVhkbpjmUrDTFCXXWNV/H6VdZ4+TfAyp/XrOuqZuH8/XCH9Hz067rMg+mZ+I/JxOWVwD0T/16ZePU139fPxItrKe/aets6Lv4SkD4l3z+B1uRzjrCm7GlnpE2oCRuFK7vNBUlppaQL0U5MzIyjfnKGok8xEo5FBGI2SEB5LIf0FXOZ9zc+bYNqkRtjcWYxvkI+yXMkVukdBQ9IUz813IW1gG0LXfjyilLPKPts81xjzMceAmVlDFtLrYNe3O5a6uuaAXR35It9+3uqKRsdzmev5rNSx8Sc59QDvNHYW9awH70gPVXb2UUTMOeZkmeRkY+FmemU7sg1ISRNwJXU6JmxGWEm15sAzuA41vpmKH9O9hgrfUvZP7uu2aKr4Iz/DqYgwvl4c3ZxOdjaP7nMMp3+zUfFo7GQ9NeU+3stV94LHztb8LGPa89MhkfRJTx3NjjBzfaINtODk0sTjmYnl8Z8NBnSJZMJO7fLNi9xM5+9HFxcsoK/gO4H4TnR3kJznl9cvhjDNb4+3+Xb2fQneB60YrYHrZjtDU8uvSyxM1rtP3s5Ws+D5tsvxxeXo4MZNmFrnyo93ocjF+CFyzmghg4fQ8Dr+lkU5Edm5FhOmh9FfpAaWX7kpYZviCs93dVNNz8Kk8CWV0ZRlMWiBNOwDMvPj4LAj23xFN10PM8R97mRHdn5kR3agR3lR4nt2o6ZH6VuYPtCRezUtkwrPzJsK7C9/MhNXdMV94VZHCTyKIl0WV6Y4Ee0L/HhXlGCBU+JxZVuoJviSt22Mkcg4fimY0o8A9MwDYmLE8kWxUaYuaINqZGaqbjSyRzHEudCP0nTRJYeJbFE3g4jWevYsA1LtMjPvMAUR2mUhqFAyQmMzDSljNR6Og6ALSUWh3poSol5QSiuhAdmljiyTdu2Rc1sJ9RjUbpneYYnnuJakZ+IWmdWmvkCl8gPHVm6YzqWLTQrzkzfFFeGDrRetChFBRXnLNcOHEvBM5V6DTqh1DOOjcgUWMcmaJ1sn2nGprjPSkENRM3CxPSNVOLiur7QOiu0QCdlCfhP3KcDupYswQikVSWg/4Zog+95kR2KI9fLHKl1aWjH4sgOHVwVlD8li1NXtC9z8SOQAEMyRV2SCBohZBR4pieRsAw4Us6BxUlLjcEaxVOiyLM9W8E6khLzDTMx5RFeKNpnJPBIgaeXuJ4lW2R4ui/kYMSmUuswDSIpWzMBrEX7rAiwl5iFfuwLGaWGF7uiPCME5MURMEriiWe6MWiyqoOBbK3vOLEjWmTRP3Gfqx6Zlut4orVpFDpSP0GArmQ+I/CAGUUJsRda4pxtOq4jeTdzQ8m7Hn1ECU4SyTaYhuNLzvJcK7bEfWYQRonsA3Tbl/oC7OY7QpPtIDITX94H9ifQjZPIkvpp+tCTSC7IbFuyfgLgJuKZYIxWIqUSggVKG0tMy5RtB7KTrJFYsaHUU3d8WTqwkh5Ka9RdV+LJ/ola+14m5a7roS8RNHxdT4UmuykeyytTPZP9A1h1JkowTPBRLHml6sCYfhYakj/1TPdF6VnoKRZnuBl0h9W1htoAMUmb9jzFbhM8FiV4RffJ8ovOVKLXta94n6N7qYpLJGoNXa9RvM+w5ZFnl3CpKQGua8RFHhlxEy6WF4hn4nWyH0uhT1BwKdWzXDPZo5fv84JE9mMFdG16aI3cdTMwHPVcKuuZeJmdKFib9XIoHznyyFDPJTrKU7FpwLeNHCIdzyvnAsl8aeB5gZSDjsd1cjCTVDIR4CcZ0/Fsq76eiK/s/xBfpQ1KPf2yfsaK9+QluvSQYi+2pVRCLzJTqZG+ZShcANdJHyUNMsU60gSfU401VUVYB1CPKne7eKVZ0hBXcogJHbNACfY9V9TMBDtS/CXDTevk5zpu6qn258sSjFJd8FhijZ2z8kw7kz0zVFr6kUDrin6inUrNAkH7hmgD2p+qE6qGWKEfZo68LwFyV/Wlrp66X7Tb1Km7D+20aO/trar+yLYT0Vob6hWINriJWs80ToHB5X1BUJSD7MN98K4VPEt2VJZfIPQsCW2lvMDB8hW5W1J38TrPL9UTgsFDFj2OMTikndkhixIhFjbmm+N9tpnSZnOLbYa0mUIgmcKVQ7xhB8NKff7D+J8nlw5up+zwiG3GGDbvjPZw88MUrwlhu80OZ/i4H6YDCq33xxRTH2IOYGe6j9/tT49xM2Sb/SnF4FvTA7xte2uKgfnhK6rh/pSOdmcH+JDdGUsDDSlVhkmJ32hLy3PmL0dUxZcHVP/ZhB4Hd+Lm5XCTHj56CQ/Q5ocH9sUl/MHAmTYZ2xhso5c2sB3h9SNo5pw2BoTih1u4nW3uU3HjF1Q4VhROHhzCDQeHQyptPt45pFTaWAsp1b+hGfO9A4JwvLfPNnjpf9NUR4cNj2jsVWkhpY/YRBxMO7Kl8TjpxqN0M75yNMTXd/BUG02gAtwOAO69fQb3K8B+f/PVxeXg+Q5+cTwhLdjnmZMX8LiIcjih9omg3N+nRh1M6bqDLXrMcI9EsrWPaZptfOTWc/x+ex/Lms9/3IM2/8gums8XytN5eTjGyH4vA98TwWbtJIUS9VYlzl7O4IvRLLu0PMD/aJxdmhDWTfbgG0d354OjGb5IwZ7zm/r80xryT4PJGGs/nrHaH82w9pNDuMg2dMMHh3V29BLwN793YO9VdmnPjyZ7ZBkjMuHZ5ibbGIg8bE06PALTteebMyKQzRkJbHR0SBXepKQlAjqeTbNLwwLRkl7uzUhLjg8Jw93pFpycP58c4ls1Js9pM9if4mZ/e4jn9odUhx+mVPvxHl0yng7YZhM3s9EUWj05pIGtg3m+NxF7R2JvQ+xtib13Yu+92Psk9s7E3onY+1nsvalocVNLWzSxqODVDZ4wbsLFjSxZja/ZnG0ifRzsCJN7eTSid5awDb2txALbYm8rgSiQ1Cj0mRpBH0lq5Be1KPbjaM73A8v083Lmy0pyWTm8FCNzWTGZXlmMHoJXxfe92LTyfTfJDPk99Ll83w7A/+X7lh2J68E7c8V+GsSyuq257ivJqUT6FSxnrMir853J8OJyB60MOmA0MdhM4QhC/53pK7blTgH9gzuGoNM7QypzZ/icx2LwPxztYq88/BELOpoSTx1NyULn4+EWFDsBwwzmP04OGFttKZvJP9HXiOIw1a1kXnypzYs90EYHYqNdpGMMDSbbU2Tq7yGUQ295Mj3GZwx2tnIHCRwPaPtAkvADmor6GnpNNth4ovxcbkRki1NhxvD9v3DIPafbwSY5PINNqLmV+vPBcI9KOjjAbn5wAF+H88F0my6aUl8+QN6FzYCkMxg8p83WIX8AI+7BhExqMCKUBiNi7MEh+3IKtBhAn8OofjBjT59NWSEH7Hlss7eJtTwcEisOj4AHfdiY+JjhkUWbkYEkOxyZbGPhZt4Kmf+oQoYWLL+lAcW/09LlE5oMgC/qukHMjCtiZlwXZo84ZqxjfE+vScNJPE3Y2AybtAEbvRKbOC5gozdgE/sMG8tcGR0IGgiekMETMnh8Bo/P4PHn0zGQJ1DydMq36Nyb4MhPp3ynHYDPOIDyzULs3fzqlSqY8GBC03Sa0AxboFnStCY0S5oWrtc6CULg2kUIp+MBOzNlWxXSrzmkA7LHEy0Wy3gYoPlknQ1tkjvKS622Eksjs9drt1bc0W7DVe22DqPHHKNdGrRO+BD02+uy2xX6gRWw0a8Hm6cL2FxRf9bcU94+Qo8XLKyz9pRtaxX9uWXbyil9SOi8Id0oapBypoBiE0rmHWUgY+0oPalEiVvd6hjdOg81IeQwhByGkHMlPdrlWbtP97InM4o+lsNgchhMIYMpZDBVe1CLMH1bCdOQSJvNBLuPBmeu3eCqcZpRuuT9vcXJWjtODwRO72h1ws05jY0ueGx37Nl0Bo3OoNEZNDqDRmfQ6AVoHnNoNkEx2I+Kn9FSzzfixxkZQO16NBSpgo9rM4Do/FKAfLsBIIrtFIiSK3pGJkPIZAjZDCGbIWSzgA/FWoj4sBkUrsAXq2CYx804gfRfGntd4zJFsyptsBlII+BQmlFT8FyGcqXwuTOYZtAOzCcczC2aucze7JmnGz6JueoMUByPOS/A6CUMRy9PzVQbbJMjircWDNZcbrCdPVHTb4fggOcfBp3weqAYMVv58645ocVRwxGElsGNodur85yjM9iIQBG4rCnb0A25n5BZeN7BMpKVsWsmwFzf/Jghl67JXdWb3FXzWpWtK0D/BF5jywxUgGyHAWREJd3Ks6U6wyhuIjZUi+W6RR2IgpPLO1FSqmuxyrJuCWLraqATWtCABvq2Uc2MYL16dhukpmL0SGDEXuwR07KSU/HahkIOohV1cWRIrZa6aIYZc3iwC2wJj5ty8sKbESBKnLbrN1sq2AT0ykxT2Bks6lUzZrlGbYkZIM0xZAk3alRFV1nCzYtXVyub55dDrldWYq8btwrDHOTZZt7drI7kmC1QXT6CVkIys1v0npndQQFzfuNAkh+3fhwRvmnuwSHBMVcu3xkPcl8u35msDHEXB7nas6ORknqYY3N1fRXusWMynJnBtwPaSFv7dwJEM6sMXreo1/hEfUORF/FFsL8sCel9hlbA0KKuUlFK/aqBq82wYtBgG3ze6VJMgmDhWBab0VOPlsPDV+jeWGgfMLxcDpjLEXO5bjKLxp0oK40oobc82aXOvx2YqwW6xTiX4q2O6f82Fr6IZgvVs8wq1XM5khzIOhyFjec4tlbKr4Utv6FVl7+sYsWtgGznDVYjScaMnU609s6ayJJsOAdyorIm49F6RHOGHNFEBBxomWGurmTqDNW36x2Yapk30NczIaEaTndhyH3AUZwOFofYm8FSRxvOgBnZa/pwD6dstmDJVbTRcNI2+atqH+g6wWPpq8WEQTvsdvlrVeRPq5SxyycnUKdKtqwX+hjWFS/0MZVhCfk/bZMG4bVi1x6qfMhGvoGmXtHKeam4MrtnNgRwMkbp4Gtfm56pXa50tHOzNfy0gOeXHM+jijkxA5rjHGrst+NxjCLkGflmkw0r470WHTEGVg3JhDhkSJrcs4nNUriXcC+QOfhL+hBgS4anzwH1GaIxn2oUc0xjv9wj484k31mcNDMRO7kLOZ7wXgenSjOHfLoYPVaJ4rtqN5xntNkrbZYNHXkdZ0W06nq4l5mFpbQh12s7KriYdpViu3a1IBw+SOLwURLYFvPWrCOfUL89nU54P86PsT83Moa0kS0F+qGi8+1gDTvCSn7OMlitkvOeO0l5QEm8tOC6Gy0CHfx2xNEeMbRJmQm7TZIk6TRO+0IMbbc1ho9EUugGuAKX6LbgilLEKKiiMa1dEwLZPASyGZJWzJCkrUVbQpKZfCUtkAOAGkvoThjabbngoYCXvZrrLb3WpoXvlI8Z5GN/RphedeyPq6lTUtNip4b+6JQmX9eDmxt/W3Bz4IxMuOwEYMl1/4bj94K91I6nN9SfV1vFfc84jlkRxyxck7Vf1Y2qtnSzKhxijoDaeYkoqDwUsxzDr4Vn2mZOTGn8VDij7cbqMdWzYhwkjJ244krpocrpxyIPJ2N0cvDzncmRoq8609fSLNr2GLcL3k2/MgVHUdMaEc5jdyvPvzntAa72Y60qZaWpx3WTk6tyHxNOi++0X0tmzmaTNNOlVYVdaRSsMlay9PaeEqn9opVH9vJcnODKUi4O9ZzQYzsW22G+Erj7zFfCHfJDXZ05S9T1THJVZT19O0zzsf4R/YZKBaLYGKVzz3lzld69ca0BYViV46zufzimVhWmsV/tfAY8sAp4Wi5wmXtEblKeMhpIlzNPIZUi++WK+YrC0+b+p2jUrYYvWuFY1MyocoZTyYOv7H/qOvG6JHFxIIjDRt14a/hyX5O9qxTf2Ybe5kkVjIbD1dEtqmO4Qi/uVnKjXsWNLCHcZR5UzozFlS8mp0baWrRlduvyLqXcb9eDJj1I9jNN9MrWRs1zug5qr9CZsJhRCXJWGLUF7aykRPx+xL8fse+F+VJH7fF+2mOsmJsxkeIuCy2r5pPhj4281eQP/MoXODJk2SsQY5r8+oH/2OaJxn4MZ8yWLi8ZLa9MQ7Gx37bDGNbywDIudkLUjy+GlfZK4RD3Ny0+3xO2ZOw8/c7DTNYPcQIteEokGiWY94uxfM0EvzqBfMEFYmnDDmOWXpvJkW2SflbRXypSAihfZ7RNvyKM32Wu6Co4PRY8+oa9KZPetlme7FJGze2a+zDaJ5WFF2+5q4+05V78skWEu7lTubvoVC6D7plwg05pntWqadLqhHOrebm56hmVuY/ELuRJw8qw0kjbB+dl56hS+XLjnohk56JP2RZSQZXXD+nC0GUle1qBX8w9Z5UWXZ2WKw0Cx9UWXeVxlhe5yqwz77PUrCdDHxroOcyZclcD/6GkTIA9f2V5I3lWRkxrUOGiYxpXRky5Ahe9e+NG2TOHjP0KwWmLZXjrgMxpn48vQRYs9+XzOQolJ3RNgH0jshnvKCB/A8bN53A1w7a+9S9N/bRfOY8XkyoKbOYqecw64FjkM1303pch+ERB8F+UEdqg7NHKGNK8thVWMAgc7eUxUOfXSWCQ06LfpqRb7FVMjKFhdvoi38mdyDEPM7GJbAxOiTsp/z4f7Q8vLu/cq5RGamjHKsQX/GIIV6qSeua49ky3KpmsSrDZETV6BvWJxQsoEh7snCvvU/ggTD/mI2yn/B1aL8TrKkY7PwLw+FIyfPge7O+M8VUsI/aKFf4OIOWUkZ/i71/Bc6/wnH715xgdH5Gfwn8jdcZCxudlnVB69yO1vyw35ZfjS3JTz3STm8XkZvVyW0VuT7jcJvz3ANhvmhel90TIqOqa4xbXdJNoyCQa9hJdRaIPhSVizhC7TtWTy5R8Yn7uuOFcN8nZTHJ2L7kutpj/MtU7coo4XiVbrL7muMU1V2JX/M2KXqTtRSp9q5De7iUnK2c8R51/f1zzfTdxOUxcTi+tLtIakxMZK2vRM56wyb8/rvm+m7Q8Ji2vl1YXaY3Yj/EJPHKpyO+Pa77vJi2fScvvpbWKtL7h0trma1HfE7+pzsk3XD5VVxwvvaKbLAMmy6CX5Sqy/IrLckCjqx/EWH8mFjKdCasrf9tNTjGTU9zLaRU5PRDBHdoKe/1OOSCXZ8oBuTzTTWYJk1nSy6xLr/ZCY2/NL/dq8vvjmu+7SStl0kp7aXUJtsdy6E74+A+Fd6ieO244101yGZNcVqjYY6FG+MsBQxLFGxpZzEfEc7Upnz9ecr5bJQ2e6cXt0FDf6T80C0dW4cguHNG77OfzHUpgd1HTbxU1/QhXTWiZySuaD8AGAqWyWpUaEuh6ZKoaon/vSDVr0sCY1KekyddVyBrUvBPAz0oAK9Dm39VB/L2sRKSbYVjX/iSD08WTQfnORpjXXNBtQZ3r8jbNZ6HBM5qcsUMT3uAuBWi3qm6mbsXFuunf4y8rsrNGFHhGVDxrC3CM1M7gqHDWzU+6YRrrRvGk59Q/2CjXqCy++1f921KKP1I/3AmgJxwgPBORzZzTMsMyNVWqHP6OH9a/WuV03QxCr07lgNLd8r1u061ew61GuUatLOZOV/+2FOIpVwjmCgjyXNZb1XfHShfCf8OjrtpVgruuQm4bXpwy/I5mXZ5rR3xh38/LSckM9NAJasjEq+wsrvCc22ZtwdWSv5cBlFNqU63aANTuObcF0AOFtTEpgXGIBMauqk3g2a5R8u0s0doo8eNS/++Ls25spoZb2ZA0S6I4WcT0dqpwW+J4yMWhvJkMzi3pPNmvHdX1Pr7u6+X+RfY+rlvWTqX3wRu90klPiZfw9jrLh/9adp53uvq3rQis81zsMmuopr4+PPJtSVltnnPblDWld5NelCirUsUCK4CK16mYbeKnTsUiJ7Iio0bF8p8Zq1axJMVPJQio1n7bgOxOV/+21OCRUIP3fGYUvqL71+VkuejxmerJBbKRFTbDBke97CtCp6NSTW3gVu1K3LO6ryP5uz0aXlxuj5RxzZRUYY9mMmMiZgB/L+htnfm4WCpW0ITa+Xx7PL24HG5t45/npCLbWkaLO1E9DuhlRHvacD7c+hHO/o92qXl01tUM+Oj0m7MuXJvSHn6X0K/J+fCdB2d0+jh0pQd/DTiDR1B5pdQHsp7aTPuE6slL/JOmF658qFz5glYAnWtv+LWfYY1KV8vXUm2Sk38qnvxnuNrSnFI9pmQyaB7N9XhE7wY75R6yMDV+9VfafxGK/FO6c0oLvxLKQ1bdqctPqTV4J951pEXa/zIZ8fu+gHIwgfABalwsbUALJc5p+tWUJkOe17bqQb4GZQHb8pXfKMgO+et7Qpp3ouJbbsFTBd8DmpB5zn+K44T6pLwso3QXW+xR0OdK5BJAoQq5J/Qygt94JI0WkCzc/6CIPP6mcqnFuyTt5icoUl94wlNKj+J7rT/AZ0Qx1aLulOuxiKFqoXvwJLYC9oT/9At7yuec3NNSG4r4veXvtfkg9OgzsFKndM82tPVnsog3bP0yaeGpltTqhrA18YtZb+m+D+IOq3DHY3pl3Aftl9rriyU8E3rKNPqsVgvLd/4/kMAvgNSIrDelOPeMW/ER3HkKVs/e/fUr6OU7QucMvlMxP4brD9nSTV7KI4VxNxTOJYruwM4TmsP1c8/OrdnZ6dm5Z+eenXt2vkZ2/gtn5yk8O19Lya6niFpjP5zVc3ZbzjZ7zu45u+fsnrOvkbMfCI/6I5WH8uwZui1Duz1D9wzdM3TP0DfA0IpX3TN0a4Y2eobuGbpn6J6hr5GhH3KG/ols6yco42eI3XuObsvRds/RPUf3HN1z9A140QpH9wzdmqGtnqF7hu4ZumfoKzN0hTbf25l3xh1h537mXc/OPTv37FzNzlJD18HO92fm3V1h537mXc/OPTv37Hyd7Px7mXl3Vzi7n3nXc3bP2T1nXydn38+Zd3eFofuZdz1D9wzdM/RNMPT9mnl3Vxi6n3nXM3TP0D1DXydD39eZd3eFo/uZdz1H9xzdc/RNeNH3a+bdXWHofuZdz9A9Q/cMfXWGHsJVaAMKD5TmdnAUOrBzCPILNBs+CbTSXws7NzNWWV/dUkb4SeHuaikhc5tr0/KHhRKXzeRWr2WvYpU85DfgsNifWNAK50a0LdegjYIOraptT7m2yV89eF246j5qX1jSozba9yfNu4O6V44I75PuPeG6p/Z3ZW/0a659ODcCvJZ7Mc/YKsmv3hctz1zoZxn3nuh990SNkkT/mJ5o0a7vmif6WPIpMLQi5Ssw9ARKOCF7vvsMXWbdnqF7hv7jMHSfK7j7DP2N5FMtaeTopwXr36Dasp8qPFWiuIeFVX/5udWZ2qQfdvNBphCLgz4iK5vw0QVT43d4DdYo1zefuD2jiA/5uszU9Rxhd7Tb29J1t6Try/XQvtN6WK03XTTwKSFwShIuRIXa9/jpoIuRFoB8Y/iLvX9KXoNNjJ3rIuYWUBMz0lAW+ePVqLMZ6HAC1xd18T+hpAHglBGKTNNeA15nJHnsU36D43OBMWrOvwVaX1DJG/i38NQvtLDkK3wGJRc15WstaZn1uh5JL5NPsT3xkp6K7K6Dljwu6NvV8kwO9xUz8hLRl/TgY8P13blq1TyTU/Ia+jzT+uOYKm0p6t5jqGMC/u1HwntDkVs+5rkvmP1DZz5CfbHhfEaRCtM3A9rsLEQxPuejkPQSNTKB/9FDDG6Ej76F696hfMlffM17nNcgxfznjetGVIr3veEe++Kdf4Z2OSUdKJcq74409uNm9fc+qanxGTwhqqnt09ry1LuqSnsM8khJV9qV9I1yfftS6tuU1nrCTW2Sd7VvU31JdW1qLuVJRSnLtOppZUltNKqMRl5iUZ+aWtbujieVNVyutQ/gSuSrX+FvWYOMxitVuZRn5qpXLmJbngmhXl1upXEDHF3Fraux8yM4/5HyDRvqs67M0IZgaLtn6J6he4buGfoPydB1/LqqD71Fcr4gOXT1oS3gWuTYiCKxlNgx4JkmGbPheZS3TnE/MnRAueGEYvvySMD1MPRjKVl62jvthDJCH+Y7YwBtZzy7uHy5v4U/gvmKbebyO9Nx2Le4My/pA2nh2p+JecR1PvNRrqtrfep1+SCLurmadj9Ufn52g9futJMHgjpqU5waU9Y0pFGsoJSTQJ0PCyNdlP2nGTNpSb+vkiH4onakqSp7+hXI4D2NMqBEPgleXRyXeaCMauBqvOTG85ZV8lpN5n+DNpyJMSmet9X+Uc79ronrYsF1xp3jumdQh0UkXhPi2Lu/FRnwRc8hLqHV5q7r0YnV5LmarjzTdokL/6FNaTz0Iz0NccZnr0dDEqEh5h3UkA8V7W4j628p57y6Zj2GO07pWpGLLtW0evz6IdzHeq3b0sM2urKa9n2pvjuoU69kUq9kcN35O2XME82tiIvzzPbtxMXXI5EifkXsv4Dn4vuZUsUXGJG3w8Zl2Uh2l2xERvNZdEAOe3ZEOKPRKTk+oRPq2OPfbjbiuvroKhyXof8t5+v8TVkbPHLZhFq8xxGATqPaKAOTGDMkdo1ha9P4oar/Do0NtZt/dJ8ksRzTolQ+F+NDTCbyuIsVGHAuo/yALXJyeex3l3Jy14O9xK4Z4yc0IwTHiLFX28jPXmG0CnG3aKzOJp036fmo8zZ5oQ5FJ4guSseBcwF5JCiJjJCPbwT3vxCSecvzHMlZZQ/+GdSw2Id/V3v3/8E21E4LscxnqGM3IPVmaTZrwgNx9QZJ9qzTnMui3Zl/OLurQnGZBeJ1uZ92dQt0AEGf+g8XWudS/59xr8smWWRkgQZZmkOzXXCWLOacfLoiXMgFXI8E/kp2Jr16aUP1c1bK4xJ1T1icGRPckAU2SbNZEx5rP2n4hqFf16AFAV8HhXJ3RTxnkh3iGqmItAD1xKW8UUQakFEmyaQIEL2QmxmT+jdv9aoc/Kzyztvk33oJNkv+W20HnvORotQT0t119MTqqKQuRiWtO8fEf6WxCrX1qjzzfvajmN34F6jj9xTh1H/cG/Fvl0mtKPWv+FyiM5pX/lZYfeHbK/W+Bs1JzCjuZhF3QCzgLcg8n5v2++p967FsI4mn8MS3NGucndkQs2y72mDRG7LvsDf0N+Ja2fbXNHL4gdblnrecT/9dwzPWYcVNz6/qL5wb4fxlWtNG88rfrq5pMekP5nlwLj3L+rB1TYtZH+93aPllBMv5nkMaS8Ssbc66m+TrbMgzna08JRR1mt0bUZ4tJnwt8rVi3ufiX4fWcuVrG9DDSslPw1j4ZnytkFr9GnDOW93Odr6rvPMj35bnbddlya+L9etkWbY9tu6wODc8f+/FLtX43T1YZ1icNd3/4tRtrTQsyqFfafh7XWnoLswjW77S0CjdsWylIUaoq67xKl6/yhov/wZY+fOadV3VLJy/H+6Qno9+XZd5MD0T/zGZuLwSuGfi3ysTr77m+/qZeHEt5V1bb1vHxV8C0qfk+yfQmnzOEdaUPe2MtAk1YaNwZbe5ICmtlHQh2omJmXHUT85Q9ClGwrGIQMwGCSiP5ZC+Yi7z/sanbVAtcmMszizGV8gneY7EKr2j4AFp6qeGu7AWsG2hC19eUeoZZZ9tnmuM+dhDoKyMYWupddCL211LfV0zgO6OfLFvf081ZaPD+ezVfFbqmJjznHqANxp7yxr2oxekp2o7u2gC5jxT8iwy8rEwM53SHbkmhKQJuJIaPTM2I8zkehPAGRzHWt8M5c/JHmOlbyn7Z9c1W3QVnPHfeHN2cTnY2j+5zDKd/s1HxaOxkPHXlPV7LdfcC+86W/Cuj2vPTIZH0SU8dzY4wc32iDbTg5NLE45mJ5fGfDQZ0iWTCTu3yzYvcTOfvRxcXLKCv4COB4E50d7OD6bPLy5fjOEaX5/v8u1s+hM8D1ox24NWzPaGJ5deltgZrfOfvRyt50Hz7Zfji8vRwQybsLVPlR7vw5EL8MLlHFBDh48h4HX9LAryIzNyLCfNjyI/SI0sP/JSwzfElZ7u6qabH4VJYMsroyjKYlGCaViG5edHQeDHtniKbjqe54j73MiO7PzIDu3AjvKjxHZtx8yPUjewfaEidmpbppUfGbYV2F5+5Kau6Yr7wiwOEnmURLosL0zwI9qX+HCvKMGCp8TiSjfQTXGlbluZI5BwfNMxJZ6BaZiGxMWJZItiI8xc0YbUSM1UXOlkjmOJc6GfpGkiS4+SWCJvh5GsdWzYhiVa5GdeYIqjNErDUKDkBEZmmlJGaj0dB8CWEotDPTSlxLwgFFfCAzNLHNmmbduiZrYT6rEo3bM8wxNPca3IT0StMyvNfIFL5IeOLN0xHcsWmhVnpm+KK0MHWi9alKKCinOWaweOpeCZSr0GnVDqGcdGZAqsYxO0TrbPNGNT3GeloAaiZmFi+kYqcXFdX2idFVqgk7IE/Cfu0wFdS5ZgBNKqEtB/Q7TB97zIDsWR62WO1Lo0tGNxZIcOrgfKn5LFqSval7n4EUiAIZmiLkkEjRAyCjzTk0hYBhwp58DipKXGYI3iKVHk2Z6tYB1JifmGmZjyCC8U7TMSeKTA00tcz5ItMjzdF3IwYlOpdZgGkZStmQDWon1WBNhLzEI/9oWMUsOLXVGeEQLy4ggYJfHEM90YNFnVwUC21nec2BEtsuifuM9Vj0zLdTzR2jQKHamfIEBXMp8ReMCMooTYCy1xzjYd15G8m7mh5F2PPqIEJ4lkG0zD8SVnea4VW+I+MwijRPYBuu1LfQF28x2hyXYQmYkv7wP7E+jGSWRJ/TR96EkkF2S2LVk/AXAT8UwwRiuRUgnBAqWNJaZlyrYD2UnWSKzYUOqpO74sHVhJD6U16q4r8WT/RK19L5Ny1/XQlwgavq6nQpPdFI/llameyf4BrDoTJRgm+CiWvFJ1YEw/Cw3Jn3qm+6L0LPQUizPcDLrD6lpDbYCYpE17nmK3CR6LEryi+2T5RWcq0evaV7zP0b1UxSUStYau1yjeZ9jyyLNLuNSUANc14iKPjLgJF8sLxDPxOtmPpdAnKLiU6lmumezRy/d5QSL7sQK6Nj20Ru66GRiOei6V9Uy8zE4UrM16OZSPHHlkqOcSHeWp2DTg20YOkY7nlXOBZL408LxAykHH4zo5mEkqmQjwk4zpeLZVX0/EV/Z/iK/SBqWeflk/Y8V78hJdekixF9tSKqEXmanUSN8yFC6A66SPkgaZYh1pgs+pxpqqIqwDqEeVu1280ixpiCs5xISOWaAE+54ramaCHSn+kuGmdfJzHTf1VPvzZQlGqS54LLHGzll5pp3JnhkqLf1IoHVFP9FOpWaBoH1DtAHtT9UJVUOs0A8zR96XALmr+lJXT90v2m3q1N2Hdlq09/ZWVX9k24lorQ31CkQb3EStZxqnwODyviAoykH24T541wqeJTsqyy8QepaEtlJe4GD5itwtqbt4neeX6gnB4CGLHscYHNLO7JBFiRALG/PN8T7bTGmzucU2Q9pMIZBM4coh3rCDYaU+/2H8z5NLB7dTdnjENmMMm3dGe7j5YYrXhLDdZoczfNwP0wGF1vtjiqkPITyd70z38bv96TFuhmyzP6UYfGt6gLdtb00xMD98RTXcn9LR7uwAH7I7YwmgISXJMB3xG21pYc785Yiq+PKA6j+b0OPgTty8HG7Sw0cv4QHa/PDAvriEPxg40yZjG4Nt9NIGtiO8fgTNnNPGgFD8cAu3s819Km78ggrHisLJg0O44eBwSKXNxzuHlEQbayEl+Tc0Y753QBCO9/bZBi/9b5rY5NL0VpYy/DstccUJ8Czl6PFlJ5hOiyj55FCyOaNFWialGy3NA9wOAO79VwD6/uari8vB8x0s5njC8OcL9QYa+8kKfFUDmziTzPf3qT0HTFIHW7QZ7pE0tvYxQ7OND916jt9v70Mxs5cz+GI0yy4tD4A4GmeXJsRXkz34xtHd+eBohu8ysOf8pj4RtIZE0GAyxtqPZ6z2RzOs/eQQLrIN3fDBc5wdvQT8ze8d2HuVXdrzo8keqeiIbGm2uck2BiIPW5MOj8CG7PnmjCx5c0YCGx0dUoU3KW+IgI5n0+zSsEC0RCd7M9KS40PCcHe6BSfnzyeH+GKLyXPaDPanuNnfHuK5/SHV4Ycp1X68R5eMpwO22cTNbDSFVk8OaWzpYJ7vTcTekdjbEHtbYu+d2Hsv9j6JvTOxdyL2fhZ7bypa3NTSFk0sKnh1gyeMJHB9IcsX45suZ5tgx3sHO8LkXh6N6LUhbEMvDLHAttgLQyAcIzUKfaZG0FmRGvlFLYr9OJrz/cAy/byc+bKSXFYOL8XIXFZMplcWo4fg3vB9LzatfN9NMkN+D50f37cDcET5vmVH4npwk1yxnwaxrO58/uMeWNSPjJ7m81qu+0rbBzF+0tirMI0qljOaWW55WQYv64H2AsqJKB3OyyyUZ7Ri1YXy5juT4cXlDlo19Lxo0rCZwhHE/DvTV2zLvQH6B3cMwYZ2hlTYzvA5D8Lgfzjaxe54+CMWdDQlXjyaEiPM/z/tPj5EiqpHLwAAAL5ta0JTeJxdTssOgjAQ7M3f8BMAg+ARysOGrRqoEbyBsQlXTZqYzf67LSAH5zKTmZ3NyCo1WNR8RJ9a4Bo96ma6iUxjEO7pKJRGPwqozhuNjpvraA/S0rb0AoIODELSGUyrcrDxtQZHcJJvZBsGrGcf9mQvtmU+yWYKOdgSz12TV87IQRoUslyN9lxMm2b6W3hp7WzPo6MT/YNUcx8x9kgJ+1GJbMRIH4LYp0WH0dD/dB/s9qsO45AoU4lBWvAFp6ZfWSDtBFgAABOpbWtCVPrOyv4AfwpyAAAAAAAAAAAAAAAAAAAAAAAAAAAAAAAAAAAAAAAAAAAAAAAAAAAAAAAAAAAAAAAAAAAAAAAAAAAAAAAAAAAAAAAAAAB4nO1dW6hmZRkWiS7DoIvsJMOYzZhCIokZGqlNMxM04OAJcxSrCVLEFC9MZAgqIaXpQigpwvJwI2OnIYwuQuhyDDqAhUQYVGAXBcHc/u1nzf8sn/X+73dca/9r/QfhYcbZ/9773/t5v+c9fO/7rtnZs2dnb/z9jdlfXnut+ZN/32IzAP7PnDkzO/XT01tsIMD/r3/zyuz5556dPffiqS02DDz/+PupU1tsGnj+t/xvJrb8bza2/G82svifQJy6xe7G/6nzj/xgHfGDZ37cQd/Pr/06u/Gz5LynFP/42ENfeXB25ZVXbrGGyOH/rmPHZhdc8M4t1hC5/L/nwnc3r8efW6wPSvnf2sB6IYf/+++5p339nj17Guzfd+novmsq+Pg111Th8usOFKPm+/T1/8q/tYEtzmHPFVdPFrH3vfX/PmjjJXjfJZdNBrnvuUb/qf3QlutvPNDi8KHPrB9uujmK62+5PQs33HPfoMj9vh7059vq/6VZsUxIW2O++v0Hb1sKUjFDzDfU6n+NPq4Ckroa+V2+62OfzsLbPnFLFXK/PhB7n/rz5J5//G7AO8/KNdfd0OrjTbd/bq1x+N4Hi/DJB742Gkrfa43+71/j/C8nB0vp8Z7b7oti7xcfbXH+8cej0NcCsa9b4ytq+G/jwAyMred99D5X32Oafd7B4w3Ov/XhltPzjj89O/+RH9WD9rHzNfn1yW+uvyjx/9R/xnyM+6H/Nx09Mro+DwUvzq7R9gtPPN2gF8eCt5/8VRD6OnzPUv9Qlf/t4IoPXTy6VvdFKo7P0VPqOTl3eVdNhw4IeH4t7OtUP3LsAsB7SfmGUv73C//XXbVvAbm/+7FyudwcLsV7hxPhutF2wzM5rY37g/7EfP+gRszfTx/+qf+s+xy58epG+++640iTH1qMreW5Ol8av3tnvOXc+OQh+M61iVxb2HfyZ52fp+b8h86+Aq8Bxq7rpGrzGhPFzjs1fsHvDsy5+oAhbEG5f8dzrzagJsAvlOb/5BUcf/aGvR2k7GEVufc0vg/vQR+fyANt/JD6vjE7UBvO5Z9+H1xC+6H793/hwDnsfNzDlHxCTb1Gz3t75it4D+WAMcTygc7rjE0EbcHYAbUgt//Pxn0473ceuGx2180faYH/B6wWLDP+S92Fps671XmP9yIdjiAU+ydzgYj9xOzTs4Nc/q3uk/NWA3agtgBAJxRD9Csw/vSAmjThxfRXHTo6+/DRYx1o/cz+bkp4d/lydLukVherLaodhLSB9hCzgxL+wb3l/PFHD8++eeLOBbi+4I4jHTS1I4PUfauHnFpOTO/7nPfUOU/VgodAp44c8ROeHdTw/9iXrm14P/HlS2YP3N0Fz34oLqSOLMSDBTVj/bzSmq3+/Pjdkfs2Lp5znx1fGT0Pvb7k7q7PPaKXC4b8A15fe/6ffvLQ7KXvH23+fPKrH20AuyCsPxjCF5T20Xl6T81vfkdzrSf3ze8nwWNI23M0vQ/XNX4ipQd43yXxP2wA8R24hca/8pO7Z3985XiDF753a2MLQMoX2Nxgt2r3REjvGQPn6L2bowX03bM5wHIUel0NYv7BxglqB6X1P+i55f8frz/U/Anu4RPUL1T7g8p4v0rvc3InU98r1Xfbd1HbY1LSaxK0YbGD0vyP8T80HmcevL/+h6/P/vXGE7O//e747OXnDzZ2gPhA0ckTTPzn9d1pX6EFdF2R6rVr46Odnzn3zJN3q5d97trt+x4KpbqgeU6p/mv+B58PDSD/wH//+fCCP0jZQWkukNNbmaP3Qd5hEwHeU9yXcN6nhzOEUjsoOf/gX3Uc+u7ZwP/+88Ts1V8cnp185OIFX8D6kPqBjg+I5AExrfR0D1yCe/KexT19pfMaT2PH7vNO+ZGUbyit//Dsk1PwizMOGyD/qgO5voAaEPMDKe1b0HzR+5Svj535mr5b97xHfFop+voG/myl+s+zC95xvnnGwTP4VhuADiA2ZJ5Y4wtCup+K8b37Lo97rYUx/8vpq0txXVTDKpg36DuLYG2gJP7fP4//efbB/amnLmrtwNMB2ADiwhe+c/lCbqC+wLs/zI3zF2Jce+4D3Nszn9L7khi+ZhZnWf3q+jPV3P+RewI2QDtgPIBzb3WAuYHrEzLqAqVxXtOnkah/k3vtrY3pfSyG63N2h0buDFJp/s/4H+eYvCtoE+AanIN72gAA27D8s16ovsDzAZ5+af8dON//4u8bxLhvayFS503V6kJ+Xu+clgWNA3JfF4oPSvt/bAzw8g8vakD+8feYDSAupC8I1Yjs3bGnXR0d3+Exh/uY3pfE9X01u++c6ZB+oub8N/0f83sgnOU/nX5vA7UB/ElfAO7//eazDWgD6gtS9eJYvwY133IPrr24gOc+N8azWj+2rg/tF0r5tzkgbAA8ezaAcw6kbMCLBTQOCPn9kOYr9+rrmf+FemGp+ymdHzKPGwu1+m/zQM0FSm3AywvsfSHeq9eTDU69c6/3tl5uN4beTxU1+g/uyQ37PwDeB6Pu9+aZD7Q+IGUDWh9QH/DYyfubupMipfnqz70Yv1Tvi/P4WF6fm9+Xvr4nas4/YzP2//HOn30A4NyzAa0PqA0AsAHako0D1Pejfz0V64Vi/FBuH7pjG3s+aRmonf+1d0FaD25i/0IbgA7gY53+kTvOzRYyVrH+HrZguWeMH6vz59Ttx9bmZaF2/lN7wFW3GdPj/o++YCEemN8bk3+1AXzsu099YwHgWjWf3KtPV+49zdfaQaiO06vH3NHX3fy8IVAz/8mzzziAPWHWD8TyAug97gzVBgDoAmwA/p+Az/fOvdZ07bm3PdCh+Wc7/1e7y21VUcK/7n+xc2DMBzxfAP47OrCT94F/3htbG8C/U094l9Ph3tzjaV2nQaCus9X8ev1ved/31u4vxKe8s2Pt1vMFbl6QsAH82yPPvJTknrGe1vWs5jO+D2n+2DWZMVG7/0vnQez5J6gB6gtoA/ABagMaDwL4vuAcun/o539u/h4796n7uz47EtcZNfqvtQDPBnQuzNoA+KcNgH/AxoN4HpVy/6lnfruQ5y2c+3lNL8S91fqxf+9TQa3+t/tfdmJI1Ghtzd7W9MExgLNOG6AG4N/UD4DvWI5vubf7kUJx/hAx/rqh7/5HO5uhOYHOCHJmiLVC8I+YgPpPwOfHYv1Qv453b7vJdZ3dqP94+x/3O37Aiwc0P4QN4Nyj/k8bgP4r99B9cK8zOaGaruU+tOtwWXF+zl60LKhW9/18Dz3j/84OsKPdPTCeL2A+z5oOOKcN4N/Bt3Kv8Z7lnruu7E7c3r14G4be51/sSXVlwR9Inqg1fnAP3Wddn/HeAvcm1tc7bHAc2nU7dnw1dQzl/5VzYkEf5jagWsBzT+4Be5er3ONjvAuyNgDgfr5mp8Cmolb/2QcBDWEs6e0B0/vbEydOtNC6vvX5Ie4BxAiwGdpAKK713svYO2imiCH13+oB7aSxFe2TvfecPVjuPd1X7uHvv/Xkt9veAOpKaq6c72VsrZ0i+tR/QpwDdjZCuSdY2/VqPHb+Eh/D2Sf/AP2J3S0Q2jUwttYuEzHOh9B/9e+MJVVXQrtzqf8a64P7Bd033PPsA/h82oD2jdv7h5wdZGPH32Ojr/4Dqf0rdt8B+zgY79kaj+Xeix9oA+DZ20Hj7SHTOVPF2Hdwq3T/F6r90c+H5g+Zo2sPj5fne7G+5goWnDPX3TM6T+Ltn4FujX3vPhX01X/mAITduaW9+l681/j8QLyHz290XHQdOqB1JO4g8frIO3Nlkd1jY2vw1PU/9Py3kP57s5mo02q85+Z6ovu4ywHfdk6YtQNwj+dXc+8A7AC9JuoHYrsGVukZFVPWf28O2s6a6yx+rs9nzGhtgLVD8P/L06db/jlPYneRqR+o3UG2zuhb/8mZx0/pvq3x6HMq8L11XwD5h9/XviHOFGkfuecHrC/YdD/QJ/7P2cECbm2er7pvuYdWQDO0XgTecabZR8I+Ats3xpkib+9MaveY9Qmb4hdqn/8J7WC8H927taP7ns9vd2YK99AE/fy2lrtzTnGG0S8CbjlLFLIB3CnRD9TuH0vtIMt9fmjpXF6fZ5XWfK1a/tXnh/Tf3uvY+q7dYw17sV+H/IM37R8Hx4A3RwAwFuizg66Ww1VCn/jfi/ljuq/13VDPtu7WYYzCHJ695Nw5QP5jfiC2e8xq/9havCr6rzMT3vnHOeYelpDu292KdkaHPoXnlH1j2keOM04bsP3DqgFePmD3jGzKea85/8o/z7vuV+6j+6EZLY9/APE9+OdMUUwDOFMY8gNeHjD688aXjNr4fwjdD+1g0R5N9pKyj5x7h2gDKT/g7aFM7aD0coF19Q81+T/PP3Xf7t3Ljfc93dezj9jP9pKzj9z6Ae4ht35A60KxmgDvCkN9EmPn6VPI//XcA3qnB5/v6T7rPB73du+W1hLpn3S2TLljD3mOBjRzxTs5Q6w2aHeOKEI9ZSWo3fU1hfqfF//DDrTeY3U/dfa9uVw7n5OaLaUfyMkH8LFQTWiT84Ga829jP+5kWeBe9i3FZjTtbCa1X3vJQ/NE6gfIv/UDum/K9QOaE2ifyAbUhvvE/14/x+df/msn5svRfav90D3Gp9o37PkB6Dr9AOtCsZqA9QM2H7z5wMEGNg8cY8/jMlCi/572NzF9QY03FO97s5mI/0OzpZoP6K6ZWCzImsCQO+mHQu2MUN+vUbr/Rc8++3ng91O67+1dtDOaGvenZom4X4B+gDOlsZpALB+weyc3pWe8Vv9xblnng97bXN+r8YX2ctieQRuj6p29zpXrvhn1A4wFoPeeBsA2eJ8I4Gt4zyrT9zB2P+9uoVT/qdHcu4vzXqv73mym16/s7RjQfIA86n4J+oGQBng7iGM9o+taB6rVfz5La+HsZ8T7dj7fm8v3ZndCuwU0H7C1YWhAKBb0egZjfmAdfUGN/jf5/vzsg3ft6eij++wrDSG2W8DbPakaELsfKvED6+YLavgHj6z3kf9gru/s3M15joY+bzy1X0BrQnbPUEoDYncDobrQOvmCUv1v+LvtXM2H3Hu6b+N9bydLyT6WnHyAPgDnuo0F5xoQiwW9O0L1A1v9f+v8K/+s+6V0P7WTJXdWkZqlGhDaNaV+IKQBmg96O8i9eDBnvm6VUMI/fb/e+XnxPn2Bp/t99zPEdsxoLsBdYzYf9PwANCD0rMJQTjA2bwPhvNnOf+DY4175p19GrZb8N/2dTj8Pe/lK4v0c3c/xAak7Yk8DvOcShZ5HsmZ7BYr5R+7X9vaS+8wa7xDa7/mAkAbgTOdqAO+IS/3AivuCLP4xc0f+ee+Hc23ntqzux/jv+95z/EAsH/Q0wMYBsdmBNfEDxfyz9q/7WVT7vWds7MbOXe3dS+UDunM0pQHoL0z1CnmaP/Y9biWK+Gftb+EZK3OkejqG2sMH2/XqAqGagL0jTtWEYs8pje0SGDuXr0Dx+dd+Tz37uXW+oepWqbqgfRaB7RMJ5YNeHOA9l2pN9soMyr8X79t+zqGQmw/QB2jfeKouHNonsIZ3xMX80wbU94eeq5Z7v9diT0bPQmY8mOoTicUBqftBd59A6c8xDVTx3/p+nv+C+53dRMoPdHqGE3VhnRuw+SD9QCgftNjtOH6Z+t/hf372vefpVT03NTWvIq/V3kztEQz1CvJZJLwbYD4YigPs/FjODGmnX3QCsz0ZqPL/7Q7+gnh/t2PZnHzA6xPJuR8smSFdsTvBav45yxfr493t56N784zs3431DHv3g6keAXe32Or3C1fzz1ntQXS/EqU+QHtGc2tC3CmTs0vA8wUTqPEMVv9R/u3z9ELav0w9sz0jtl/Qmx2yGhCrC8dqwis6O1Sd/3vI0f3dnGWD7todX+wR8+LBnJqQ95zy1H7JFdotNhj/3h64ZexSCcW26hNC/JfUhHSnUGh2KLVHYOxdD87vrPj+Nxdj6lrMDyB+Vz9g7wdT98Ol+yUnoPG99d/jnzMg3rkPnf0Yas54CqnZQdUA2kCqJtRXAyaGIv3H/Lfd+ZfS/SXrWdAHxGxAa0KpXCBnpxBtYMo+YI5s/nX+f6q676GkJmTrwrF9Mjl7BFbAB2Trv53/9Z6fPgF7djXBiwVjGhCrC+dqwIrsFCvmH3ajPkC5n4A/C/qAVC4AtBqQkQ9yZsDdJ5OIA6ZyLnL9f2r/41R8gHfHWTI71JkhzqgLe/0huXsElu0X+tz/eudfdwBOoI7ZrQsn+kW8nvGh6sKdZ04k+kMm8LspOv/WBvTueZl1vhrE6oL6bOoSDeAegZydYlOrCc7fUy/9n0D8Wqx/Of2iuffD7BPKrQmNfTcwlP7z3OOcN3HEBDQ/B17PuPUBti7MnVI5NaFUv/iYPeOBu9Kq/E9tgL24U9Z+gjGw7RNzewQy50ZynjvjPX8MWGX9X9CW8WdZshDLBezsUG4sGJofjT1zZKyfnbh27weB4vPvaf8E+piL+8VLdkvm3g/anvGc+dGxfv75+6nWfz3zE5hjKIbNCUJzI7k1ody5EdXgsX8HQ+r/VBGrCZXMjnHHcM5uSdsvXlIT6psfhHr9He3vrf9NPTFSc5ki+u4RiO2X9XZLensElr0/IPIz/x/nVD1Benp0BgAAFKNta0JU+s7K/gB/NLMAAAAAAAAAAAAAAAAAAAAAAAAAAAAAAAAAAAAAAAAAAAAAAAAAAAAAAAAAAAAAAAAAAAAAAAAAAAAAAAAAAAAAAAAAAHic7V1drFxVFTbE+GhK4gPFH7zy1yKohEgQBQLF0pZEkjZACdASxGqUEOTHBBEriUgixPpAgkRDKrQ8SC6iNgaDxmCMTxcTlQQNUVONmMiLL/J6PN9mvs06a9b+O3Nu58zc/fDl3t7pzJwz31rf+tl77WkOXHBBQxzevq155bbdzdEjTzerzx97C6urHfz82LHmjltvxc93NE0zBJrj/zhuvlcH7eM/OPxUc0F7naduPqVZWVlptm45xwN/z8F5l27v4P079nZw0vX3Nu869IvmpPt+2LzjwBPuJ/796cO/bT77wl89tj77h+bdR15uTv/c/VOvod8j99rWA5+8+OLmmisv8th/7cccHvj8JQ7k/sHzPtq8eOPVzfGvfSHJ/91fvqt58803h+Lf2QBeN8r/5L1377nG8U8b0HYQw8r5F03hPZ+4aoo/8K5tYMuhn3RsYOdP/+xswP2fHQdMG7DeL/daZwW4v/TCLR6f2XZ6c/P2cz3/d95yVnPwi2c1D9203+GXt93kfB/8pzgA/63PDsr/2tpaUgPw3t9+9Dvu3niPF1+6rbniyu3Nrt3XNrtvuCkbu750VweX3/lgB+AfAP+0B9iA1ADYADRg88Enpp6vXx8oub6+2L9vXwfQauJbB2/u4JnvXe99n9y//tg35sJ/qydZGgAbAd+bNp3c0YBZdAAaQPSJA85OWg2gDsjXm5f/a98HtO8fuu+MTtwH94DT/xPLv7OBF3/9UpYG4P11DBiaf2cDE87xk7DiADTgpAMPN++87LrO8+dlAzHtJ/ePfvXjDtB++v4bRx/xNjAP/nPzQNgn8hpwzhiwa+fVM8eAVBygPeg4wFxwHnFA632u7gMv/fgW5/vUffCP31+8555k/rcO/L+tATl5YHvvffPAIg1o/To3F2Qc0LngidIAy+8t3afv/+mlAz7np+8jD5wn/3959dXsPBD3PEstmFMPruy93fs9+U/FgVQ9uJ41YajeA/eo98j9C0d3NP967e5p32/tATYwL/5z80DWguQe9+3qAMSBSSzQiOnotltv78CKA1IDaAPgPRUHpPbjtc1YZFxvDKl4YGn/E4/u9NoP7v99/BHPPX4iD/jRZec3h/fumhf/RXngwYMHHf+sBXQ+mML7zjp3CjoWIKcDrDgAxOIAn6vrgan3LLjmTr6rcP7ZZzhY+i9zfvq+5J++//jZH5w7/7l5IAC/1zFgFv3XceDDe/Y5oM+newKWBsg4gNgB8DUA671wD0Sp1kvE+nzU/me+e17z998fcNy/8Z+nO3Efvj8C/p0N5MYAXEssBpTm09DnUD0AXff1YMuvpQEyDsRqAcaZ9er3hHQfOR99n/zD93+z83LH/VObNzsdmDf/Of1ArgmA+74xwIoDuiagjgPsBWoNMHPB9jH5XKsfMEsskJof031qP3y/w30L+D74furcj3j+x+D/WTFgtbsmMEsdEIoFofUhqx4IxQH9GkOtEVnar/N9mfO//LNdHe5f++M3fc5H7kfCf3EeqDnnukAnHoQg8uorrrvBQ9cEAPIAGQdy6wE8D9CvJ99vKs8PXC/sndh/Yxd33La9efj+XR7QfgC9Hun7+Mn6X3I/Jv5L1oV1DOgTB0KxIFYPyDgQqge4RjhkPWDl/NR99Hql7iPnB9fa95/7/h7v+6tbPuD5n2P93+G/qBcw6QcyBkh9pA7k4sKdezqQekA/lvWAzAVDuQA0gPUAIX2/836Ra7N0gH5PaP+H7kvfB/fQAzymfR/AmsAI+Hc2UNoP5JoAePdrwwnNtzBUHKAG6L5QURxgz0fovtb+Ut2H7yMn0Px//ZRx8Z+lAaIXoGPAescBqx5Yrzhg9XtSvR76vtR9+j4e7/h+WwNgPXhE/L+dBxb0AmQMkFqgURoHZB+HGj5rHJCvmRMDpIZJ39faD35ln4++L7lffey0Dv/YBzJG/nPzwCPPrvp+oKwHmAdYNpBCzAZoB7I3rG0gVA/oXEDzH7IBGftj3EPfda1P3Sf3Lzx5Wkf3bzjtQw63X7ljVPwjBuRqAHpgiAFD1AJDxAHLBkrXBwDas5Xvl+g+Yr5bA3hS8N/q/sNXXe33go7M/50N5OSBeJz7A2UMiOaBGTlhTi6o4wBtAL4eigOylgjlgoDv9c5Y60vdB/fUf+j+Vz51oeN+75lbXf94bPyX1ILgkjFA5wCltWBJLhCKA9oGUnFA869z/5Tud9Z3RK0vfZ82gPyfug9ccvqZY9N/bwOl+wOHigF9+kI5NWEqDkjIvT0h3QeY84Xyfen7+Am/p++P2P8d/6V5oO4FZfeDA/EgFQcYC6w4QBvQcQD/LxQH5PpgZ40voPva92O67+J/ayuSdwD+n+If/fZ58F8SA3QtWLIepNfVCWt9yKoJsEbk9wyLOGD1BWgDVj0oY4Gl/XJtJ8R9SPfxE3/X2o++At5jhPw7G8jNA4dYF85ZIw7GATE/EMsF9P5xuYdc7w+Ra3y6vy9rfUDHfO/zE+BveC5ivZwBBEaq/z4G5GoAtHLIvSEle0WsGSIi1BfQzwfwWUuE9nGH+vvgWfs+7AKPwTao+9R+AJ/bSP3f2UBuL0CuCcRiQEjvY8iNAzoXsPaNyXwQOQDigM4BGPd17E/FfFnrA9gDAt7h+9APck7th04izoyZ/5I8EPwOWQdYsSBaD6g4QBuIxQG59xB25WN/q/uM+7LPE6v1ZLwHqPvgHuvE1HzGFtj2iPXf8d93j/hUL6hwz7UVM0J1APVbrxMyF7BswFonhK8BDxy6o4M+uo8cgbrPvUFS9wH0Fkeu/84G+syJlNQBfeNAKBbo/rClA3qtmHmFjv2s9cC31n3YhaX7zPfp+9wnJrWfSOX/c/b/Ig3Q88J958Vy58hCs2To8/h5UhEHYjYA7QD/1n5euZ9Hcp/K98k9tB/9I7lnHMBnBX5Hzr+zgb77A/vOi846SyrniLQNhPaM3Hf4uebxxx7qQPp9KubLfB/5InUfeYT0f64rOf8fv/47/kvzQOn/Q85dWhoQOlsklA9KGyDAP/4m4z7iu+beivmhfB9+T98H9J4SAPa8CPz32R84y7kBs8wUd2oCMU9qxQFtA9AN5nzgm9wD4D6k+zrfh7/LtQOsJUjdZ28kpf8j4d/ZQJ914fWKAaE4UNIbCuUCiAOae/wb3EPXwTN8veP77WMh3QfAu5wfIRZE/4s0APfCdeFZYkCqbpD+n5ojsfJB/K51ADYAPPOr35m6D36nuFe6b/m+xf2C8e9soHReOFYDDDWHn1MXWmuFMRuADsAGyD1igtzrR1jcS/7lGRGdeZLJHDo+pwXI/z3/JfPCiHMyBvDssKHjQG4s0L0hywZCNQFqQfAvuXf8t7rPx+Q+EdT1127f4cBYr31/JSP/Gxv/JXkgaulYH9jKh00U5oQ5OhCyAZ0PAqwHUNtJ7qEFjPUhv9czo1K3cM0Lpv/OBkrXhUMxYCj9l3OInT3nam8X+8XUAZkLul5xi1hdiP6/9HuuC3mfFzYgdZ/Xp+fH4fsLpv/5MUDUgusVA0Lncel1XPb1CVkTkPeUDSAOgHNoAPIBxATqAvSfmg8gvk/NjrXXa2lCyv9HyL+zgdx1YSsPHLoXoLVEzyL6NT1hI8gN+toAe8My1ss1PanvErr/m7P+N0L9z9eAyX2xH6j3BvTZC2BBz2zomT329PW6HlBqA7JHCN+kjrsctH1vXENovoXnhXj9b69xQfr/U/yX5IFyb1DfdeG+57JIrnVvH4BPc19gJx9EzyDDBmStofMNOU8A6F7Agqz/BW2gZF0Y/A81L2qdwxWaz9RnM7n+zaS3i2vD+aawAbM3kLABzo+gxmC9ofvSct+K7AUuyP6P2TVgcm/w+dTZYX20X8dU7tsJzedzLZ99PeZxofXCmA2gjoANhOZKJXD/LmcQZ8XC9xcw/+/YQMmcSG4M6HsOV+z8Xe7hkX19yT+4CPYGEjpgnTFg9aLkWiBjwYj3f2fxX3KOtN4jnqP/oXMXpd6H5nTkGbx6Dw/Xc3Qeb/UIXT4obAC9Qa0D1lnker6Ia0KyX7BA63/BGFAyL6zPDJBannNeAGtq9lb1fF5I87lvl/v1df+Gv8MedCzwmNgA/q5tAH/jfuLQeQNcP5Lvm9L/kfPvbKCkHyjnhWPnxujzV0Lnb4U45zmMct+m3rslARsB+BpRHZisJ2obsM4jljHB2hO2wPlfRwNK5oVTMSCm+dY8vqX5XKOXfi+55wwnz+dmPx/cs6a38oGYDXCuAI9ZZ1Fa/o/cY8H939lA6bpw7ryo5f8hvaffW5ov9+6Qe57TKXv6uq7P1QGJ0JkD3BtI4JqRfy64/zv+S/qB0HwZA/S8WOzcrVzNJ/fQfu7d0NzL/Vt8PusG9ojdbJE6a6BTF0xsAJxrG2BtQOCaYG98f2gV3msZ+C/tB8b6QKm+Tkzz4cf4nP/7+r0d7uXePM0993AAtC3YHmt3/d0kUzlhC84caBuQs6awR1ybnA1J+f+C6L+zgb55oKwD2MeR+X2u73Mul8C/pc+HuJdxWdaC7OH6GcOEDfDxKRuY1AaMRbBNzg0uif730gDNv3Wmfg7viKs8ax2Qs/jkXXPP/brWnk36v9YAvZews38AGoC5EyMesDaQdQhsAPsJEK+wZ34J/N/ZQMm8MNeF3byY0H1L7+V3qskzWOC/4Dum9yHupS7ofZt65kz2c+R8UcwGtBbocwPwO3oRqb7pIvGfuzeE+wO3TvaGeL/PqOuZ5+HzlH4f4l7P6WjND/k+oGOAdRalZQMOk5yAWiDzE3If08tF9P/SGCB9Pmf9hnrPHB9+j59yJktzr2c0mOvpvXtybU6fR6ZnTP15lPL7ykR9SBtgvxA2wJkhxitct/usAv6ygP7vbCB3XdjNCk5iAHP90PfoSb3neYsy1mveQ9xLzY/t1bbmjHRfn3NGobzQ28AkHvAa/PxIqwWw4yXJ/8o0YHLP3Bet/d+q66Xew3dCeq+5p96z5qLvyz2bId8PnUOmzxLU55PLPhHtQJ8L4ey5va8E//Pms5cNlPQDpe/r70+U+T04J+9Wfm/Vd/Q3/X+tGR29Xzc2X6JnjNy5tKG8cKIF5F/aQE7/5+iRp+fNZzH/pecHIg4w55c+zPwevOMnZ24sn7dyfP3/rDV4vSd3lnlTKx7QDl459t7O+TAA7DvV/+E+gQWKA0XrwlgDI/fwS7luC84BrfWW3ls5fmwmU2o+ofds55w/k4oHtAFcm7aBlP5TH/H5oB/Wfqbz5jbbBkr6gfRD8s8+PrU+5PM61ku9B6Tey3VXrfkh7U+dP2PFAt0rYk5AfYINAKX849phv+gZLoAWFM0LQ98k/zJfC/Hue/6G3odmca153NTMWegMslhdwJggcwJZv9IG8HsO/8yPmBvDbrCPqf2M581z1AZK8kDyo3m2ENN7Wdun9N7UfczvZO5Fz40HiAG6lmUvIJX/0SZlfKQ+IjbCDv73z7+N0RbyzhCd3D/im/5uNdnzlTmezKNDvdyQ1odm8Yc6hyaUF+r7yM3/ZW8c94Lncb2LNsCe4sjs4O08MHOPcOz79bTPx7gP1XYW73omdxb+Yzag9ybn7v/QayO0AfbCAObJrJFHoAmOe/g/9v4CURsQeaC2Acm91nqd3+fm+PIcBr2nfKizB3Q8kJpG5Ph/aO+brJG1HUh7wFrTxBbW2x7ce+C9kPt3vvsuYuc6D9S9AHJPf7d8PlTXD6X3Q8QDqWlECf+h/S9yvyNiAm1BQtoDtWFGm+Bz/WvxrBR5NgrrNvioj/WRGIB1YfKGz4f3FtP6Ur0fmvvceGDNqeTs/9T8x/JiaQtSF2KAXejzrlIg15JvyTl5l7VbUgMmj0Gjpf9zbk9Cr9lm93SMvs56QdcE1r4GXHuKf/YAte5rv7BsQduD3O+aYxsaIa4l39JP5VmIsXvV/UAZ6yS3Vh8n1Mddb58v1QRrXjFj/t/XUfAfNzMiNDF2BmHIHrSmah5jsOxOcx1DjgbIGGDFzFisj/Xy5gHZJ7TOKimc//H5tFsTbfmQtbC2g5gthOyiFDm9GhmrY/mOtAHodEoDYlof6uHPE+b5f5j/DORFkf0/Lu9iju10WZxHqM8iL7GFE4FULRiqezWSPdwIZv1eij7fX2HNuLvzf8r579gCcm9+52zIDvT3UlgxelZobQjFipwYgHVhcCz3BoV0fkx6H4PVZxh4/rNrC8jTMuxB19ah2G7Bep7OLbh/Z21tzV1ftBcs7p37A9kPkGcoB3P7kWm+xFSO2N5Xzvf/zFKfW3V5zCYs20hB1xbcnwm+2xg1dV34e04/EHkg/N6fGzIjcs6e7H1GZQwTvq3zS07g+Y+d3hwg19djdZ2uG8mx4tni2rwO1jI5tSD8g/zLfv1QZ4etJ/T5X9Za4gjPf3D80EYKeC16D9xfTh7IPcKcE7C+W9A6M6bP902tN7S2wK5xD6n8b0TreYPaGNZ7UjEAAOdDfbfoPGHlhDn6v4T8Oxtw/GfkgfIc6dh5n2PH1HdcZ3z/0zLzn5sHZp8b01ebc7+jfGB4/mer/xcZb82+purB59+qBWPnhCwCvJ9rJPKfJfV/rwE5/QB8Tn5WblmQEfuW3f9Rk+Z8FqkcMfszLuWhkLPo6xQ+ZwPwX6YBGwwbhf/sMwM2GDYI/84GcmbFlhaB2LWR+PcaMESsHSsK80P4xJLn/55/nwcuK/ct9PcQpYD1L/S+NoD/OxvAWgM0r1PnTT479AnGgFmuhfdWiHnzUlFRUVFRUVFR0RPI4/tg3tddMQy2rqyUY8s51QaWBJs2ndwLlf/lwKmbT3EI8czH5f/Dz8r/cgC9HAAznZr7/fv2+cc15n3dFcNibW2towP4fXV1de7XVXFigDMcNf8LeMZrReW/ovJfUfmvqKioqKioqKioqKioqKioqKioqKioqKioqKioqKioqNgI+D+z+9VQ4OICCgAAEpBta0JU+s7K/gB/SZgAAAAAAAAAAAAAAAAAAAAAAAAAAAAAAAAAAAAAAAAAAAAAAAAAAAAAAAAAAAAAAAAAAAAAAAAAAAAAAAAAAAAAAAAAAHic7V3fqx1XFY7/QfpkUqHxmqZNQlot0SLRRNKEmB9gICGYkrQpJUQRKbZpBX9GQS00QX0oqKghpE0flKsBgxQjaPocfdBCkT5IBFNoHxSEPPhynG+c72Sdddb+OTNnzrl3Fz56c86dmb3nW+tba++99r5rRtV/1/9wY7S8vGwC3z3z9NOje9evG2NpaWm0ZfPWMbZv376Q+MSOHTUO7/14jVPHPjLGNz63s8aFr35s9NoPHxq9e/O+0ZvXPlD//KffHBz99caZ0dt/+c7ovXdfGeM//zpff45rzn3hgRpfeuqBifvyWXw2MOt+4/lnqv9XWJPLv7aBRYF+F7se3TzGZ/ZsHD2xb5tpA+AcNvD6xQ2j16/sr3kG3rl1fsIG/n37hfp7yT9tAPcG8Bw+U7alz77Kfh7ftKVGDv+8745de0YHDxwaHTxybHTk8ZMLhVNPPmkC/QS+d+6JCbz248/WoAYsv7zBqwH/fPvs6Fc/PVrbzYtfO1hD3o/PAax29NVH+dzvnjwFRPGPa8H92rX3TPj/omqAhtYAqQPwXfoyeB9rwMW7NqA1ADbg0wA+Qz73kQfv77RPuB+xc+OmMej7DZL8n/wvegywdNIXB8gj/Bn+r+OASwOQK/hsQD6zSxuI4T43/vN9LbL+x+ijKwbc+PVT0XEAn//kwoEaOgaE4kAfcU1pf7L++8YAi4rYXFBqAHw/JxfU4wErDrTNA0M5n/D9ZP/X8d/13EWGHA/KMaEcC8CfwT9twKcBf//zmak4YI0HOSbss29nFL790Iez9R9tfWzvvnEMSEEb3U59VurzQ+MB6jn82soFXTbAGKBhxYDUvsfGAqH7NX5/+mRW/q9zwEXHFgXmTnpMoMcD4B15QCgOWOMB11iAz5btSW0/++DJ++H7ozdPH8me/1lpuh8TA545vc85LxjKBXUcwD1kLNBxIGduUF4n70e9//InHx3j+olDo1tf/3yr/L/W/w40fd5g5c+u8cDEvGAgDnA8oGOAbyyQ225Hvk/dh++Pbr/8raL/hobK8bM1L8SxPPz4B1+5v/Z/rQE6DoB/jAesXDA2DsQgUvfh+6P3rpzvZP5/aL3uKwa41ofAm4wDzAVj5wRgM9a8kCsO5LRf6r7U/0v79tTcV76fxT95lzFgPA5YAThy9PAUTp24C+QAUrs5HkiJA/gOdiPXB+qxQHVvQD5PtyWmvcAX9+6v8eKnD40hdB/ct9b/lRYDYsYD1Gk9HoBPc06AGmCtD+g4IP1f3ntiTjhB/33a3+R8NfdATv4n/Z86CR0YCtSfvkA/O7Zvfw1qACF1QMYBagDmi33jAeoAYom8L/2fz3XpFb+XoO9LQPeV72eN/+T8z3gNIGMOaN7h0n/Jvy8OQANgD744ANuwxgOWHVixwNU+QOf8IuerucfPbxzYXfS/gzigxwM6F2wbB+R4JEb3tfbLnI/cIxZc3vZwtv5LHRg6Bswitsi8nGOBUByQuSAQGwdkLJDjAkvrY3Vf+j7ywF986pHRjx78YGfxv+84PA/QObcvF5ioEwjkApwXctqAygViuWfOL30fttBwP7q8fn1r/V/pMcCKBSnjAcYBmQtY68RWHPDVCmm9Jx7f8KExZM4ndR/cp/Dv8n+uAa6k8X/svEBKLgj/Zy4ADbByARkHXLmgzgcB7e/EpeMHp3Qf3Avf74R/aQMrGS578MWAnDjAGEA70ONCwqX3BLl36H4S/6s1/w/Fgpx5IcYB2EBMHABkHCD03I7O9wO635n/+3xkpcIXBywNYByQY0JXHLBqx12xAMDYPqT7Dt/P5l+PAaw1k9WCmDqBqZrBi/G5gBwPSMi1fCIi359AbP3Xalj/bTMOyFknDuUC+M5aJ+QeIkDV8tU863meNw7stnS//nc1Rhik/i+nTq/LWr8uawZj6scRA1ArAl3XY0LAZwOMIYSuQ9E1HeRfzPFN+371GbSiyhk70f+hNXhoWHODMXGAuQBrB635YXwnxwQ6HuiYT+4Dup9U/13yfz9kHPCNBwDGAY4HdD4YqheRYNyHxrti/jfXTXKPf4s5otb633cMmFeE1uB8teNTcaCpH46JA6w7JKDxeqzHmK+5F7qfvf/L0v8SA8KxQGq2VTscYwO4hoDm+2L+FPeTup+0/9PSf2kHBXeh93RyLKD3E8tcwMoHXbkAYgEAnlnPI7mH7oN7zT+55xwR9H/nxk2rdv9nH3XiqXtJXfXjvnyQ3/vmd326L1Hp06o7/6MPWPW3IQ2QYwJrXsBlA5gbAtcy5uNnZ8w3fB9o1gtb6/+sbCFpjqbl9b7+xP6+nBPyzQsBOheo6webWKBzgds/PzsV8yX3lu4Dcl1YrBd3ov+rOQbExgQrDvj2EdEGZC4AW/Dley7d19ov8tNO9V/qX1v9TL3HPGm/FQP4zl3nS02dLXJxsnYQ3INv1/ye5h6f0fel9stakUqjSvzv2Ra0DfjyAMYBywZ0zPdxj88BzA2p8V5r/ov+58WB2PEAz5eZiAVGvidzfc0/5gYAaj/nCVEnqOYnOsv/fOtkPrS5diZooQfW+qAeD+hcEGN7njNW54QN99R9netbui/nhj2+37v+D72Hcx4h8wDyr/MAnjdJ3Y/N9aH50AXNP21Az01VKPM/M9D+nBgAWNy7cn3wjvlg6L6uFUGuYdWMnzpxuBP9HzrvmkdYa4ISso6Dvgq/BX9ybpfwcY/Prz///Hg/Gf1fPsM6bzDH/8v6T/s1IUDWbHENn7C4l5o/wX/FPfwe3FM/ED90rZBG7vifvKNfeu13aN3tC6k1Qa5Y4DuThTU8rN+L4r7J9bGeDIB7rjOjXlTuJZmqHf1/O0r9X4eI2Zeva7Vl/Z72ez23Z8V8gLoh68PwM2K/5fuiNqWc/2VAanfs78Xqvj6Hi/rPGh7NvSvXB+8YJ3I9uK4FU2fM0gaoA0Ze2D7/L2MAr+bH6n4K98ub75vgHiC/2gYQE+QZA6qGtPX536sNobO3rHO3Ld3nWVxyf3YM9/icc0S6LpB+Lm2A40nkB8bvdrL/24Wh9+/P+tyZ2H3ZAM/iIvfWvJ41zmOsR45v1YVKGyD3WDvCviKsJ8p95tXvdJP/Swxdmxmzhyv19x17gGPOYQHk/iyO9WSuZ83nW34vx4jQes4X6/2CjAXgn2uHWENmPTG0oKknzdb/sT0I/Rtam4eOAb69+ITO82P8Ht9Z+72Qy2sbkFoAH6f/g3/agNhblO7/TZyT+h/aO52qpX3/fldIOYeDyPF7vY6nIW2APxPwc9aQSBtozhxprf/sd0gb67MLh44NLWv8Q5rv4tzSfHkWgzPeN/VbFvfybwjw71PIMQH3luBn1BWwllDaQJUTZOt/7truIiJW72M1P4Z7fmbdD9DnASAWgGvuK2MtKW2AOoA8UNhAlv6zr3JeQ2pgbhwYGqla78vvZY5P7hnr9fjOF+/1Gb6AnMvTtWTy7DHaAW2AZxULG8jmn/VMoTPJQjYx78jhXeq9HN9ZPm/5PfTCxb30OYv/etyn6omlDQDI/5t4kDX/C7jOn5L1JYsSG1LP1dXzOpbew89Zu+PS+8DeTF2rbcLaY2rVlGsbwPdVPIji/+yzz9XvQPo/1y5cPhA6r27oM1xSx/qhvH6c5zV6T+5dem/V6TNmhPx+vLcwcP6YPpde20AVD6L5t/6uANvmsoFQTPC9/670O8RzTOzy6bzO72N83vJ7F++Arttw2YC2A8YCub+IeWFjA0n+L+exXXmpT7NizrHtKl7k1nv6dN4Frfc+n8/RfN9agz5rQNaWu86eEWOD6PjP56K/1hyELx9K0YSu40Ps82LzupDe+3xecs/9GT6/J6w1ZZ5F7zt/TMeEup60OZu+sYNs/jmXBeAdxPTDF8vmoSbL12Zt71rvc3xe783QNdpaM3UdoZkTiDkhq7aY+wsbLUjO/9EmtJkxj2cQwO71PkOXXobGDX0hlEu7dF7n9ugrbR+8x/p8G713rTO79hfIcYH+u4UiJ8ga//E9aO0D8JnWSKvmAdB/l9i5n95aV/PsvY/dlx+qy5Co192qvoFvch/i3ZXjEyFNJCbGI546k1CNuT6DJoV/jv/Iv/YFaQO1HVTvy7VekRsj2iDmma4zFdEX8E6gzz6td83lWnrv08O2tWYyFsizyEQ8SI7/co573NfqXcj8V8ZEHRN8cSEmPuQi9EzXPA64TuG9D72PQWosSK3/8fEP4J3IdyXtgDmilT+HdFcidowBpNzX0nn05cbuj9agzod4l9zLeVxL83z579TcRcL6pOtvFQFGPMjm39V/vie8N6ctNO84ZczQNaby+ao95J2gr6fyLn0+pG2uXLXNvnNjn8/U/ECjA8n535T2q35bmiBtQcdRnlEgzybrG/KZAPfLE7Gcu9ZuYufE2vIesgWfDTR2EM0/59Us/7dyHW0HqFmmnlq2wLya9W25+u3VdaHtlo/Hcu7Sen3OSnJ+32HNeWjck1P/Ldd/aAO6XsVnBzI+yPjqsgdqMiHjqQ/yGsl1F5xL7rXW58yDd+n7LnjiQRb/ci0AnMC3U+1A2kK9n0HogwuaQwmL564598X5HK3vm/cIO0jWf7QXOaqcK+c8eK4daHuQNhFrG4C+pi3XLvjmcWLmLlzzObPck9TEhKz5P86lWvsYfTEhxRbmETlrns7x/YBnE7TZ/y/513UAOseG5vo0YRFsQY9Ncuarht7P6tm7mqz/sB/q//jvYXvmzxEbxnE6oAvzZA/MNa25JZ/WW2vKs9T5xDiQ5f9WrUTMnKp8vzG2MGt78Ol7lsZnYBa1jGK+OJt/a645Zw7G+ttEfSKk7y6Nj12XGFrXE5G9/4fz0/Wcs2OOwTcfo9cBoLXaJlJ0IoXrWG136byvfmietD4Crff/hGorYtbdYmoKu9TxXI1PqU+Zyru7yv1D44i0eNP6/K/QGnTK+nufSLFDx1mJg58j1gM62f/v3BsZWXsjkbLGG9LsEFJrQ81+Zuju0PtaBVr//bfYvaC+2uoQutDtGAyRrw+MTs//yq277SpetNH2Nvo+B3n8zPJ/Gfu5ZzbljJSUc1MstNlTkKXvC3x+QRf6/9tr10bnzp2ruXbWJ3W4/0IjxTZCew5zMfRexB4R5F/aAbF8tWCFIJr/LLRt39DPj2nDLPu0aPwXzDsK/6sbhf/Vje747zuW5z53VvG47/b3zX8Xz+svTy3oCXfu3BndvHmztoGpMV7D66u/jMNLF75fzxUULAzg/12htiNpQwVzjy75LygoKCgoKFgg3PrHLSc6vs/x6ueXKvyxwjsV/iu+w79/V+GFCtt899KoxjBRbQm1H/eJuXfoWdZ9cuB6Nr//21tv1Ui5h/U7j+3dt+be9evWoB5QoxoXRvOP/QTWPYBqbFD/Dvacbdm8dc3S0tL6ClsrPNx8937xnfM+FlDHhrGMzGfrtjT3Iq68+oq3/WeffW7qmmaPnBN4pr4GbeG9UvqhUY2nx8/52aXL9X1Rs8vngDNAPlsD7wb3of2Da/kMfI52rl17j4lmj0gQ4BD3c92H/B85ejjpuxTgXeA94V7LV6/V/Zffo58un8LnO3bt8bY99hr4DN5bm74AHJ/jXuhbm3vBDsA1/i8/x2eoA/Jdy3fq0z/UEvjuMea4sl/dF9935NWCywZ4P6tNLg1AH13265onsd5dU1NR23JKXyzAb9EXbccx93L1g1pPxPAPv0GccfEPjQzZZ5T/G/zjHUBjLeA7q+3kC1zrd4fft3IBn/3CZyzdwHN0exkvXbaH72OAd4J2Wr4PPqBvvus1zwDai/vKdxjDPwDeLO5hFzHX5/Ifytss/2DMBmdW23ROU8cuTwyUbfRdQ9938Q+NScn/XPdBn3Teh74Skhu0E0CfrXcZyz/br6/V8aRr/l2xV7ZB8yBzFrRZ31PnNK64473G0HdpVz49idV/9A15pC/WWTkgchL4OvQR8OXwFv/om6XpOg5YfcR7Ss3x2vKv2y+5gj9YNsr7Wjkc2hi6Rj9zqcmlY/iPBcd4rvifgmavT9T7g82hj5Ym8t3CpnS7fDY7FP8uDWCMsPrBOK0/Z16BdXN9P50juvhPyf/oa2g/bFT6eGruByxfnV7vUe/vffL9IT+w7of3Y/kHeA9yPAD/lr/iOeDY4onvXV/D3BG5lWX3If7RLlcuq2FpNvVAxnRAX4t37MuLCwoKCgoKCgoKCgoKCgoKCgoKCgoKCgoKCgoKCgoKClYU/gf1BM27LWna6gAACrVta0JU+s7K/gB/V7oAAAAAAAAAAAAAAAAAAAAAAAAAAAAAAAAAAAAAAAAAAAAAAAAAAAAAAAAAAAAAAAAAAAAAAAAAAAAAAAAAAAAAAAAAAHic7Z2Nkds4DEZTSBpJISkkjaSQFJJGUkhukJt38+4LSMlZrx3beDOe1eqHpAgSogCQ+vlzGIZhGIZhGIZhGIZheEm+f//+2+/Hjx//HbsnVY57l+HZ+fDhw2+/r1+//qr32r5n/Vc5qgzD+4G8z+L28Jb+ubu2jtVvJ3+uR1cNez5+/NjW1Ur+7v9sf/r06dffb9++/fzy5ct/+qL2F7Wv8ikqL87lGOeRTv1crtrPsdpv+ZN2nVtpWl/VsWHPSs6d/i86+X/+/PnXNvVP/y25lAyQOTJiP+dU/sgUmdf+bBf0a84lP7cT2gLlG/bs5F8y8viv6OTPMeRCf7UMkXO1FfdZ5Mc14D6+OoY+AMpjPTHs2cn/rP5P+XfvDOh55F5/qy0g19q2LP3MWMnfegDo+5WedcPQc035I9eSVV3rPkhf95jAefhZksd2uiHbifWM5V9txGkM/1J14v5ztB9dzVicbR+nX2f7KVlZ3ikP+m3mXdd5LJeyrG3aIHqGMcnqmmEYhmEYhmF4RRjH35NHsNen//NvL+9Z8t36Hlzqa7o29a54hMvo7WoHz+ZnSJ3wlva+u5b38538z9jxj3yGeZ73db7ELr2V/P+G/vMWXP70s2HPw6aOTSb9d+nbwxfka+kjnc+Q+iQ/zl35A03nb6SMXI/9yL4s2y/t39qll/K3H+JR20DK3342H3M/KX2Jziy5IBtsvuznnPQL2GdYICPsdgXnUee0D5P2Z7cd2gz3Qp6ZFvLu7NmZXsrfdfSo44Gu/wN1aL3gvm0/jn17XYzQLn7IfdB2X/f/SjvreOdvzGdK9uv0WV2S3rPrf0C26QMu7KspmeFvcX9Dlvy/kz993z5Ax/tYn8DO35jyJy38AOTTyf8ovVeRP8/2+puysbyL9MXbF+f63ukG9InbCbrFuhh2/saUv8/r5E+cypn0Uv6c1/nD/nbsW0s/W0F9pT8t/Xf27eW11G3R1ZH9fTxHyGPlS4SVvzF9iLyndeXxeOZMet6mHh5V/sMwDMMwDMNQY1vsm/w8Pr9nXD32gBljvx+2ffGzTb6LC70Vf8P8w2dnZ9Pq/ODWCegOx4Tn3MD0LUJe6/NrX2c/zPKgr0Y/nKOzqyD/ld3XdjB8fNiO0BvYfz3Hp0i/UMbu22fnc+y34y/HaB/YkfFJDcd0/dx+F9d7kfLn+m5ep32Btu9a5vgPunlEnuuX88/st/M16Ijp/+dYyX+l/1d28PSlp08dGyntIvuxYzDOHMt2WeCT2MULDP/nWvLvfH7guV8lL88FLM70f3BcgMvJuXnOsOda8i/Qyek7L3iGF9bhznP1/F/pBrc5P/8dq1DM3K813btc7Vu943l83tkCGMPn9cSNOJ3Uz934n2cA5Pu/y8qxTHvkPwzDMAzDMAznGF/gazO+wOeGPrSS4/gCnxvb3MYX+HrkGqvJ+AJfg538xxf4/FxT/uMLfDyuKf9ifIGPxcrnN77AYRiGYRiGYXhuLrWVdOuGHGF/Ej9sxPdeQ+OV3xF2a62s2L0jruD93H5l+5DuKf+0MzwzXtcH2xu2ucJr8KxkbPljf8Emt2pLK5uc5W9/ImXy+jwu48qeYJvB6l4oM3rM8s/26HUKn8GmbNsrNrv633a07ps8mYbXEMOvhw2+azdd/y9s02MbW2D9T9r2+dBufb3X5/KahKvvC5FHyt/rjrEGmtfEenSQEbhedt/kMil/PztXbcZy9TWd/B1v5GP2H7Of/kl67D/6vpiPkU/u93p494x7uSbYxyH7hWW5ei7+qfy7/Z380xfUxSLRr9HtpH/0DbndMfwU1vPkwfFHZ9f/7Xsr0o8Dt5J/1x5s+3c8Af09fUfdvezaRsaokF76KR/1nYG27HpJHXDkR7+V/Auv40vsAKzWnM57zXvZyd9lyO8L+5pHlX+RMTLpx9utr89xr6eZaXVtZheXkz6/Lr/V/t19rK7N6/Kcrn6eYew/DMMwDMMwDLCaW3W0v5sr8Df4U3ZxrMPv7ObWrfZ5zoXnCh29P96CkX+PfRi2oeWcGlj553ftxbaR2nbMP9/lsN+p8PdE8P+Bj/la25PwLXEvlj/fs/E9v+o8EcvMfraMm4cj/d/Z5q3/2ea7PrbT2UZr/4zbInH++HqwAXKtv1Hobwk5xsRypiz4iO6tp27NWVs7HO2nb+Y6ASl/QA+4LWDXpy3YN4v8KHvOG7Hfr5tT0u2n3fq7QK/CteXf9Z9L5O85H+ju/Nagv8m4k38+DzqfbsEz6RXnCl9b/18qf+ttdLBjbezDQz7kcaT/U/60jUyT+BDHCDyyP+cSPG6ij9GvbiH/wj499+fdPPK8Nsd/O/njx6v0c/z36P7cYRiGYRiGYRiGe+B4y4yZXMV/3ord++pwHXjntj8w14u8FyP/NZ7f4Ph65sfRj5mDY79dprOyoXgOXvrqbIfyvKCVD9DHKBPXZvmx/zp+H5+my9PZo14BbKBpD8Vu5zUaOa+zqReeV8fPfrdcOxTbP3b+bo6X7bv255I2Zcxypd/R/b/zVWJTfnb5p/6jXrn3VQxPN08o6Xw7K/lTz+lH9Pw0fD/YZu0ftP/Q97YqP8dyjpf3V37PMs9vxU7+ltmfyn+l/1P+Of/XfmSOYavnmOfy7taH3MnfbRRIizb27G3AWP9b/91K/oX9kH7Ocy7jEtoDeZzR/5BtgzTZtk/c7e8VfEIe/61k/J7y9/gv5/jZB5j+wWI1/tvJv8h5/t3471XkPwzDMAzDMAzDMAzDMAzDMAzDMAzDMLwuxFAWl34PBB/+KtbOMUBHXOKfv+TcS8rw3hDfcktY/5i1czJ/4rEo36Xy57qOSuvstxa6OJSOjCc+4pJYQOKWvA7OUaz7Uf0aYqPg2nH0jp3yd3iJC+xi9ymTv+vuuF/KS3yVj5F2zhcg3twx547VTbw2EGsIZZ9lLTLHm+/6NfmfOZfzHT9LXo5FuqR+iTnyz7FR77GuWa7XRrk4lut/EQ9OP+V+Ozo9SjyX79vf/qEt7HQA8brEknlOQd4bx+lnu/5D/o4JXOH7Tv3iWMpL6pdzKSfpXkv/Z1x+4ucyfZs27X3Us7+34e8puR7cbl1Pu/ty3h1eG8z3s2qHfoYit+57H3DmueL5Mjl3gDaUHNUv0C4cn3otdu06+yv9x/+j87JNe95Xlx79j/tKWbmvWvetyuq1omAlt4wN7dKkbDmPhbwS55XtnraZHNWvzyNPz1V6K+jBVf8/O+79E/lzjufcZJp+Hnbx4E63m4dEnec3Ki5Z56sbK3Y603llO/T4OMt9pn7p/918hbeyK8OR3oVO/jl/o+DdwH2Ve0LGniN0Bq/pmNd47pDj1a1zj1jJv2uvjFOsH1btm/wv1ee7dUo9b+oMR/2/8DyL1btMJ/+jsvNMrPI6D+REXbI23GqsZp2Z8mdMmOsEep0vryvYvVt7jpnfHbpy8N1D9E2uWddxpn7h6Fu7HHuPeYu8o67yzXkaCWMFyHpBv6fe9Lv0kd470+5374SrsYDHOZesE3rJc3pXv5T7SK6c8+zzVodheDP/AKCC+iDgvyWjAAAYHG1rQlT6zsr+AH9t8QAAAAAAAAAAAAAAAAAAAAAAAAAAAAAAAAAAAAAAAAAAAAAAAAAAAAAAAAAAAAAAAAAAAAAAAAAAAAAAAAAAAAAAAAAAeJztXd/LZWUV9qI/wKALJyv98teYWoklZqnoyDiOkOCgzeDoiIhFiZg/gn5OQiakVBeCSSGijhfFlJCEYCHTRVdTQQkSQmGRQV4kRN6ezrPnPNt11rfWete79z57nxm/i8XofN93vjPnWetZz1rvWu8+aTabnbRGNnv77bdnr//99db+8uqrW7Y6mxrvTfgD81+98MLs8PNbNoJNjfem2H/p5SOzZ392eMvGsakx34R/E/uHD2/ZODY15kvYHz16tPHLNfhc3i02Ne5bsb+Ff4M/Yn8NPo93m02Nexv71H3h+51eL59oNjX2Df6o+Zr3k/DZnzz19JIdevaZUUz/3qnex8A2Ofap2F/46w379s8uuuiiLRvOJsc/E/vQhd979PuzjY2N2cknv3fLhrPJ8S/WfIz9Pde37/v9207ZsmFs7bkfsY/8qmN/DT67E8EmxR9nEBnuv/v225feN3wBdu72jzS2Bnk0bZ++9NJ1skljP8X98z/xuemY1z6wDtbHLy6/ePvKbY30X6rfh68fPHiwwXuduZ++aNm5gV14zplpy+Bb83qw+XtY79if21VX71zCnDFPLr308h3N98B2X3vdWhi0amQHbs7b3Xfs7GTJ1z9uYr8P92veG5q7S3n++qsvCe3AjR8f3Ra/exL8i73+RewjljzOjzi3r0WcneFuj58/u+MM027ZeX5rHl733HZ20byfla8PE797ktjP1nyIS4v3yfkN395wY9MXHMsO3Hqra6hTPPvuwVt62ROPXlu0Dq87Ov6Zmg9fx+dpxf4UdV9UQ9VyOnLzNz9/mWuPfu2TKzHn900S+xnux2c7BfdH/F/i+YjfPR4/+EXbfvDVM1177ocXtBZ9H8x6bfH7R8W/ne0s6L6G++efd4b7x+D/LNfX8vhzP/pcaz//8Z7WXjy0a8l+/8vdnUy/Dl6bv4/v4X//+Cvici3yPvHHZ+5xv9b9Y/N/hucRWxGv43P3sLZMxru0F588regnfz5yp2lHfnFb8/tfueOGxt547NtNbl6RL6RrPuq+Vff7uvTjIs3ucbrOww1uBYwzHF7KFdI/Il/47bVXNvbSzdc1fvD6N74we/PQI0PzQmq+y+v1S+5v+ywD836Npo/4XXK65HYPbw/nTL0XmfYN/j7pC3/7w52zw9s/NDty5SdaP4BJThjAD9IzHvg6e/1e/K+i5x/FvqfjZMxb8U7MwbMe5kPinfUJ6Qt4T986Zdvs8XNOnz19/kdbPyD+0g/ACR39IDff9Xy53zc09rV8b2l4jbvF7x7uQ8R3oO1TvgD8pUk+0H7A3FDhB1W9fvb7dJ3PPv9QvJ/l+lqeR6xL7S1x74KPld8PP3ZayiwNYf0ejT8NnPDTKy7s6wdp3Sfnu1YR+1mdR11vcb3W8tTxwJ16qivufbCmNXpPWeQb+H1Pb9vWWo0fwAdgiG3HDzrHft9eX3b+oVTL6V6d1vFSUxP3UryVMNf9nT4W+QV9Q+Jf8gPkBYsLFjqxs+7TNZ8+41063130fDKWOXfNcL7s1yDWYdDOMGKfxT2q2yR2urdf2+9t3m/CF1D3WT7g+QJ0IrmAHOBwwbGaL9J9i9iXvf6I/6v7toL/s31bT9vjMwXOGnfJ8xm9Vdur7aoToz6B8IUGJ/R9Xrr//kb7ZfyAOcHyAdaM7PXW1HyZ+b4+8241fG/1bIg9e2elmI96M1bMDoW9h7/Ri1ria+AGXYf4zvhBxAXwg8xsJ2s+b75HzvWAw0O+9/Q+uN7R+SVtT233z9fua7DPxHzE7RGnR+eC2uSsT/ZnDJ9zdTv8IMoNJS5o+CTB/Zzv8s75PD4vmcf3pZqecQJ8gD1wh8EHSjGvOdbjd8tn5KyGd47Y1bw+9T3x+V+j3+AH0H21XFDq9bq6T8W/1H8li+bwvHm6h7++e8mAO2Jcxjz8IIp54s68KmPdi3EL+1WYNRtYef7f5AXw+R+3n1fkguYsoRT7Tq+fZ+wa+65zl94cpcabxlpexjx8gbnZiltdp0uO97g9i3nV3GCHGdLK+Y9jug6x7ehE8gB2S0vcb+k+7Qvastrf4n6t8bVOAm6MeZjUeF7Me/02/f0erw8xw91zBrHTWQ5ygscFT+3c8c5+eaLXr2MfVsv7miM0B0Scz7gH9m+98UCLPf7ewjLL9aVYL8W2tht37mptqJnz+WfR+UyPXHD01NOX8Af3P/eb3/n4O/0+4H/ZGWe1PVj576XV/htLnE99jxwvsfdyPXFn78zi+gzPZzEv/XsztsL5/4YLoAtafZjkfvT6EecW58MHtHXhPK+nI3shzPX/ev2RVucBS0un4/vZM4s0vcX1Q/B735l053Pqg3/rA+AC6P5f37E/5n72++a+p3M8sdaxL/21gtdcbe/pPPydpfN0zFv1u6zJa2I9w9vSsn3uCl7oi/9SPsj0+1DzMfbxp471vWedO7tzrgtpVh7wrDbXI+5lXR/FPDWezvFWDVfSeF5/Emfc0qKv1VigmwbDPzvjwZqPfIXPg1gD/32nfbg1KxdY+cDr7Xgav4Q9tb3me831Hs9neDuqZWp3Tnvspg6Cfc18Fz4fmevBg1/5zMWzh6+5rjH6wl1X71qybH3r1fbs6QD3LPYljaf53uP4kkavOdMcyha/e9TY1zUf8EcM4XN8au/uRj/gT/iDzAHaF6RZvS3tA9T4tdjj6xr3Et+TBzS319SyJevB90PzfzvjUcIehnjQ+APfh/YfaLBH7QgdiR6CzAM0aAOa1+O2ON/CXms9K9dr/yjxfReun9gGwb94b+si9uVOD/EHluB94t+eH918XcMDsCjmPY2f5XzWgsR+VXw/BccnrDf+2diHPtfYM64fvOBjDe/z3BhGH8DXYOAJ+gPNO9+UZ3f//U+MveZ7anyp9bK6fqx91AFtFN2HnpDu9xB/nh2B88EBxJ8+gPMkfF3mAeoCyfdLsbyY1SjFvYW97uV04fs15/yh+P/YLnfhnJczHqxTqPuJpTVHoH2AuYA1AgyaQfdyZT+3BnvJ+XhNPWfh8f0mnh/xHoKBbOWxb/X6dewDexriXeYB7QMW92vOJ/av/ek77WxmFPd6/sri/Ijr1+Aet7Hvf0vXfNZcPzhA4t+cG287tnvCORLuGMDoA+AH6QNytk3rfGDPsxwPe+Jf0vjZPvwa8PkY/F99Z7M+4+UZHzAE3vL8ED4AnBHvlg/g75kDoBlh7Odb2Mu+XdTXyWp8re/XQMOPrf/rdrmN2KcGQO3H2Jf4Z3yA8c9dS+R54G5hr89wrH6uPrfLntcNvYs6sq1G983jHvhzrt874+VZDzhAzhFIH5D7p/QB/B2+BuzkeR6tFPe1Ov8EwnvZ6vm/0y635H7oDp7X4SwIOh6GmM74ADkAf4ef0feoyLkdK9/DVyyd73H+ksafXq9Prf/T9/Xf9+V7zV1uK/6p56D/tQ/I3UPtA5wzJ/Z6h0Ke4Vk1vsf5VuyvQa9m6v5PVa8f5xDWXL/GX573wweAt+cDlhaA8dxI7zqVsM9yvsn7QR3gms3BU9pKdB9rPm+nR85rkP9pwBJYWz7g6UGeGcmaUM7mkvNlPz/q61i9nTXQ6lPq/6rY93Z69KyXjH9Z1wNrYO75gNaD7BMTf2+30qrxw/p+an22Pvq/apdb93v0fLe+a8Hq6wFnzJjTB6gHMWvKcwKrJoj2aj38j/MznDHyf6rXz11ua5+TMxDtTL6zgym1PDDVPsC7adgjpg8wD0jco91Ji/uP4z7+KvV/vt83/xNYu/f2Ghwg79GzZjeAt9w1oQ9EWoC9Ackr+v5rT++tASevG//36vXre1yie3ZkjMr76vSeCfCPfECfFVn4n0jcX8I5+Lm07qvt9Wvdzx0tzf/R7j338dDTt3xA9wWkD3CO0DL6QWmvaA30+dT6v6rXz9i3djot7tdze0u1+6Fd7fzOm/9+pvEBYG1pgahHrGdH9Fx51Ntfg/O5qc//yrG/wF/f18/fwfjX969Yd67IeQ7O7QF7GM51kAssPajzgNSDnB2jseb0dnLAU2twLp+aGV7x+X/nXj+xJ+5S98t5/RLvS+x5jyrw1n0B+oCVBzhDKH1AzpSX9sumyAXIi3ymdPTMafTYN+0CD8f/nXr93v1dkvu9HR3J+4x9OcPFe8y0D5S0APCPcgDzwDrMcyBeoKPxuTZ513l2O3MuYmsF/N+p32fd36W5v4b3ib28cwn9/FdeOHXJB0p5wOMAmOb/qbieGhnYF+9PUDUX4l7r/J783+q+0nOadM2ncZean7pf362oeZ8z25zfI/aIfWBP01pA3j9Uqgmj3bIp+B/6iXGfwl5pb/y83P9J5oPeNZ/3jLaI9/X9K8AW2k7qfT3Ho7FnHpA+UKwJjb2iaLd0rBk/xAtyaC322gcQc5V3Zg7a69exDz+0drP1ro6c1yfvS+zlWa5+5omcG4n6w6wJ4QM6B3j75GM8K7TRxvv2H/usO2BP/PEnXkvmgY773+m5fq/XL3O+voPH2sf39J6J/ZOntc/OYY8wowVkf1jvl7IeGNoHsvcWtbzfAXtZg1ELSgwq8a+q+bxevzzr9bifvR7wPud2Je/jnF7ObVqzHDTMDcnzYmtmKMoD1h0DY/A+PifgBB4dAn9ZgyfvAehd8+nX36T3g9j3eJ8zfBbve3en6rkhmQdkPVCbB7rGddbwOWb0PjjCvVtpgT8+d4uHAw7oXPPhdb3ncmewB39r7OVutsX73j3o3AeQHMA84HHAmHkgyvuI/dJ9Wfie8Hsr8Ffvo7rXH53z6R2PqM9DvS97fBJ7zfveLAfrOWCHGl/7wKrrgT75AZiGmn8Ra/i8YSX8Lf6v0P/pZ7RJ3ad5H34l+7xWrS/39GTO17zf+sCC96N7studoDmmuiakFrTqAfxMqS9gzU70rfczsY/PGpxP7L3vZ5/Gin/realG/Z/q90T39XNGWvb5rHqvVu/Lu/L1/VzyTF9iKPdJvL5QdEY0Rm8QfbBivb+IfWiyDP6s/7UPBP3A5Zqvx1y/x/1S79fyfmY/07onBibzQG1faJX1ALHBTnyYaxexNse/wSfif/JEpP+dXFA336V6/Vav1zrf83hf6325q8M6X+9n6l0dGPma9wLAMP/BPCC1YFQPFPPAQD1h5M9iv2eh++ZxWcSfd2zI/l8F//fe5ZY7vZL35V1cWu/L2M/yvnxGgmUaNy8P1NQDui6svYvLsrbXW4i1Rew3GEX8753BW/yv30tNzQef1/2eDaPP4+l9jX0U+6WZfZi+N1SbrgeGOB/w8kE2LwCTYr9vEfvz/07j7/F/6f3UPqPNm+smR1ozHRbvQ/PV8L7ey9f3A3OeUO8TMQ/I/YFMHrDuGtTPC+0yc13s9yy+NtcHS7UZPn8vZ2j9p7Eh91vvp6bXr2Nfx72e4+W9LB7vyz6P3NeyOD+6d0vOE2vulvUAfcDiAF0P6PsGOTNmndtnTc52RJ+1iv0Gf8S31/+T+Fvzd9EMcJ9eP+s+mKf3Oc+T4X2t960dTWtO07pDWueBrBbMzgt5OSDiWsRiG+NBvIm83+IPDFzNGPB/KQd06fWfK/o98mw3y/vUfLW8r5+FET3XrZQHPA6QfSEzB6jfWZMLMnkfOCrub/Av6bOu/J/RfbrXD9M7PFnel2d7+lxP93iiXQ3vHnUrD1h9IfnMOk8L6pnhPnkAn38x9hc11qLmW8Z/gXGN/s/wfyn28X68exx07pfnutYcp8X7sr9v8X7NczOGzANSB2Tuoy/VA+CITOwb3N/gX9IMXfV/KfbBHd4ZH+pB9nejPg+slve93fxoR9Pi5a55gFpQng+EM4MO57Pfk30ujhH7Df7QaRH+Fv+z/yNnAdP8H5zzwa9lrS9jn89YiGp9zfv6Hq4+9zB5HCDzAfjf4oBST0ByicsDxnvK9nuMvJ/C39N/OgdYVqP7uvJ+VOvX3M0Q4e/lAYkZ8Wce0ByQzQOlc2J5XgxM2pnuuppv89ls0DOI8I98IPJHaEer3yNnO7TmjzSfxp7nuvIursxuvsXzloX1wDyuyQHUgl5fEOfH3vMnvN9NfsU5T2auc45/cQ+vpP/1+W9n/e9w/0YQ+8BX1/o69iXnW7V+JvazO866VtA5ADEN/Gt7AlpTevvj/PwzNR+wm39PGX/Hjzz915X/8XpWr19yfzbvs8+nY1/ey+vVerV3M9TkAHnvZEYLggOsc+bo+VSIu+Js3zHujrAvz2QHcxnV/G/0+uXdjeBiPdMR7Ww2X59jvcT7Ypav6v7FDs/A0zpd5wHOjmc4QJ8Ry5rAOiPOxr5T823GPxH/lee/5mtle/2M/Whns0+tX3PG5n1vxAXsCcg8UOoLZnoC+L2Ilexsp1PzdcK/V/3v8IjF+7LPF9V7Fu/r8x19J89Qd7Jk+4KcHWce6NoXlO8bmrOEPT7rgu5LzeVb+GvOz/T/zF6/6PdQ81u8b9V75H09v8/cEen9Ie7crakHZF+wVA+yJxSdD2RiH5glYr8Kf7f/I+ZOTf2vev06/uVMn9R83tkud7O8Wt+Ke6+G7sv/JU0o84CsBz0OgH9EOhA+kNzpyGCfxp9ntFn+l/rP2uWW5zwy55P7Octp9fh17GveH/MexlItqO8erj0b0L6Ume1c8MOg+EfnP14OkLGve/3WXJ98pqbu8cvYl7W+3t3hczSzz9HrY1ZNIPlaPlMKVnM2YM0Ltnl/uNjvxf+F/Z8w9r34B49rzWfFvtR+pZmOVe3aW68b5QHeQZ+tB3UeKPb7FrFf6PcMxv+lHMDesz7jZ+6Usc95Xr3D4cW+Vet7M11Sqw8xY+vtPMpZXku/kQNq6kHWAvj5zB5/ZexX87/kfm/2l58H98a9ek/yPizq8Xv1nof/qp+tFN3npXOBrAWkDpBa0OIA3isDH6jc6RiF/4v3wTj3t9AHLM2fjX19tmv198e6c6s2D3Bu3NsjlhyAOyaB/8A138r5/wNnnx+e75L72aMt9Xpk3scdPVavx+r3Se7vyvW1uaCUB7hHGvWEqAXxveCN5P0ttdgX8df7P97+h/W5lLCPNL++m0/3+Gv0vqX5h7xnwcPewp+1gDwfKmnBzHwP/pzjuHL89dyfFwMXX7unON/BWh2aP5P3rR6/d647xV2LpTwgcwF4XZ8NWD0h2ABn/CvjfysHgPth0lfkHoXc3Y5iv5n70LF/aNcktX6NRRwg+wF8FlHEAUXOX8RnZc23kvq/0YJz3XfVTfsas+7l15rfq/cY+16vpzTLKe9cnsKyPlCqBxM5H7q/K/ad8Y/4H9wP/DXnW70evbMf5f3M2e7Ud+yW8oDu6Xg9IfhA5g4H1HwvvXxk5fhH97FZ3A/Td/PqOzuyvR5q/mytb3H/GDHfNQ/IORF5PjhC7A/O/+R+WHRXl9XrkbP8Ovblzn7XvD8G5ln8pQ/IeVH6AJ49WtrlrTjjXwn/y7oPnE/ep0X38nq9Ht7Nqvu84P7qOe6RckHf82HdEwL+mZovOd+zMv2veX/jwktae9+nrgmfwWad8TD2YZL35R1dke5bOpMb8D4tb76h66xItDsEH8B/jxT7neNfnqXIz2bH7XfNdn/p3sb0fS3kbz3TJ2NfYq97PdYz1Us7m+tkOkfpZ5OyJ9Ry/2r6PZ3xt+a/8PcXXL6zNeaB8/bcGt7TlY39qNezTpp/qJ4QuD8z1724u200/KP+v9T8kv+9ZzGkY9+4mzGa5V7HZ6tFecGaFXz8sYfKsT836Mn5z0/K/5z/g9YD70u78p4HN93TxTOet954IBX7Xc541t2sHEAD/qUzfs5U4N8NLhlD/3Fnw7r/y+N+mN7f9GY629jHcxdEzR/1e2r2t9IWaPm+lqkFiud8i9gHb/B15z40Ov40zfvgfNh7rripMe8ZPNYZH7Fn7Ed7+5L7j6fnKkcz47BM7IOLwSMbG+/sn8xzxij4M/bZ92W9LzU/eJ9Wq/kz97WcKM/V1TPD7d1tUb/v+WM7FJJT8PPIHT3yQCf+b0zU++D/D+7a29rG3rs2af5s3vf29rvc2bBu5t0rU9rjZ80PzpOzs/h/1I7z3DEq/y+d8yruB/4n7brTvasr6vXBT7Tmt/Z4jifeL/WCmtiP4l7UfDL2+Vk0M0V7d2OPe1L+l9y/7eAT/wfTIMJxsAqoMgAAEcFta0JU+s7K/gB/dHYAAAAAAAAAAAAAAAAAAAAAAAAAAAAAAAAAAAAAAAAAAAAAAAAAAAAAAAAAAAAAAAAAAAAAAAAAAAAAAAAAAAAAAAAAAHic7V1tqGVlFRaJfoZBP7xZ6c2vmdRKrMEsFR0bZ0ZImEEd8WPEpilKxNSCyWoSMiEl+yGYFDE6MyLJVashjClkIoJgLDLBQjLGqCDxZ/7d7ee959mts856v87Z++x9z31/PJw759655+79rPWsj3e9764e/trHK+DPx/ZW/z7xUPXmfw42wHvP/nCnwws/Pr1aefT06pUjp1VPff+Cav8Xz3G467Zzqt3XfbT6zOYzHS7btGEMF1100UJg//791S+OHKlWVlZsPH/E4botW6v3Lp1abVxeri498+zq2qsurnbfdG31wM27qwO7tle/2nNz9fbbb59UVVUOqhNvnFj9DOOz8Xf96MCT1cYNH6pOOeXd7vOX689/3znnV8sXXuzwnk9cXb1/664Gy7vuqJb2P+64B59//8M4/6+9/O3q2HO3ue+Be4lH9p01xv0tW843udf84+8bGlK4v/KqLe7++u4/+f/uw99zvGv+79yzpfrO/lsc98Cbhx+aO/+Se+DkvQ9W73zkl9VTP7hhwvfxNX2f/NP3Xzi8tXr84W3Obr7x+UvdtQGwAwDXC+zYee0qbrx5zQO85vg+Af7hG/D9o/fe63Di619w+Ourr3bCPz4XvMNuL7hsS3Xl9TdWm2+/w+GKu+5vAO7fdeglx+8/X7tnwvc195bv0+/p+xeee9YE+vbvmVD70CcvucTd2xj/+Blcr+R/19kbq69+alPD/78e/ZYDbSAjDmT7P+0AgPYD77j8egf4Prjf+Myfqpd+vn3C96H7lu/LuE9/13F/YbgfAbGb/h3yfWgEcgTYDHHj6R90/D949TVj/NMGMuJANv/kXsd+xH34Prjf9rO/pPv+SPcfvG+7A7V/kXV/9623RuM+73396nhCDIDuA+D//gs+Uh3YstnFffBec+6QGQem0v9N23Y2+k/d3/DIT53vg/vPvvA30/fBs8/3ofsp2t+337YB2LHT/VDeV6P2/Yanoy8ec/cD3Ev+j950DX3egRpQv3bq/1L7T77hK2O+L/m3cj4J5Hsy5y8136r2Hz50EF+PcfXYow9Ue+v//81TlxyePP/Djn+tARlxIMv/yb/WfsZ9co9XXe9Zvp+i+8D2bdc0+r99x3VrGvd8+e5w3Bd5n9Jw5HXOduD74P+xc8+ojl3xsQkNkHHgv/94vVX9B/fQ//N23troP30f3AOfPvDbqO/DBizd1/mezHuA5TWOFN8/9MwK7rvJV20Trt/z5NLSKmoN+M22K6pX9uwwNaBGZ/ovc376PrhH/0fnfMz3+Ir3tPb7+j2olSSm0Vz9O1LQ5u/Fz0LHnK5HfB8/E8jfHC/we9oAvoYNaA1IiAPZ/k/udc5P3UceCJug72vdp//LXg9g6f6i5P3U/mi/ZzLvMzlDHAC3x087w/G/suEDzgagAZlxwOlJjH/YLvlH7wf6zz4v+AfvAH0f/Id8H72eWL6vdX+taz98qOE/UPOLmi9qA+Bb2kAoDnjqgST+qf/s/cL/T9q613ENzsk/fR/1gJXz+XJ+bQOLmPND+xHXYzWfJ+6b3NU+PREHmAsm1gPV8ePHoz0Inf+Bf/AMvsk/vna+X3MP+Oo9qfuy5tO6z7x/UZDS68e9rm0kmX9oAPj944bzxuJARj2QxL/Uf3BP7Qf3BHUf3J+0d3X9z9J9X4+f2r9Img/gviH/i/p+/T3UBrnrN7AB8GrFgYS+ULL/Q/8B5/s1x5J/qft4Bf/gWvd5OROQ4vtYG10UoOZPqfkieV8wDoBvXQ/4cgERB7L1HzXfmZ+7z9X95F7qPrgHfPUe+Sf3Fv99a3WbQK8/xfcRHzJ9v4044PrKKfw7PRut95P/hnvl+0Bur2fRdJ8A/7GcP9DvybIBqx7wrQ+M+kJJ/g+/h/9D+9H345rPGPfC9zX/vpyP8R9gn6QNvb3kss0m5qn5uBbmfSm+n1DzJcUBakBiHEjWf+Z+kn/oALmXvn/yvieCfT5rjUf2ynz8rTWkxH281nnfrNw3NiDjgO4NWjYQqkXJP3Rf8g/eyT36ANr38e+Q7stezyLqvpvTk/2eyP2t7aA1/q16IJQLYH4k1v8h/+j9gX/Uf+Te8S99v34fOaKV84Vy/r7ztLZx5+23R3s9mf2e7HpA5wJYJ9a5AJDDP9d8G+6F70P3YRuA5J7+r7nXut9lPE7V7DZ+N95L6ffMUPNNHQf0rACQyz/n/ej79H/YAu0jt8fft2a3qf2wZRnfQ/2+E2+c6IL/xgasOMCZwVz+OfMj537IP3UfwPfXq+4DM67xt5oLyDjwk8svNONAKv9yz4fl+9B9+n/KTFffazK9rfOM1vg79P2JXMAXB0K9Cc0/0fg+/V/oPvUhNsu5aOu7BPiPznetdBb3TQ0YywVG80KcGwzNo/j4Z95H/5e6T6yHuQ4LsX6Pmuuemw1A750N1PzTBsA/Zkpj/INzrP3ItX/yz3wfQG0IYD6E/h/aw6fz/761e1aA/xTf7zjuB+MAbYCz4yn1v+S/yftH9b/Wfbc+XOtFSo9/UTSfaPp9gV6/Mdc9dxugBjgbmJJ/QHJO3hkjOMvty/e19vc9l62R+7fNYZ2vtVwA2p/Lv8z9wD21XgK6Tyz6PJcEYlfqno455X1BO6ANTMs/fB29IA3Wh8DC7t1VgO5zL++AfX9CB1D7wQZgt76cxeKfOh+D1H6f5i8KBtLvybYBcLvvwLNZ/k9+OQeuwXi4qHs3NVJ9f841XxL/nNmP1arkXl97KCYuuu5T+6FpA635gtxjvw72bjj/T+Sf3Kbwv+h9HiLF96H9R1881jfvDfdPv/5Wc05HCv9O85eXG73TwHonzifA/UAdBEi/t+yjb99tAwPu90S5B6D9KfxT68g/uIZv8zwKAufSAItc60k0eV9ktnMANZ/jH9zD57lfF/O7gC93DfEP4CwCyT3+TSxyvg808z39rvEnc499vpJ77tnBHGcK/5xpI/93XGUDZ1Lh3kzke0bvdww+nY39v56QMteN18OHDg6Ke7wCnN1O4n/5/2cPkn959iTOoqL2E31rc1dg3pu6n6/nvK/J9SX33K+FPm4u//rsUfQPsY6IM0mk/vetz12iOcMlkPMBPcf9iVxfcs95rRz+efakPHuUZ09iXQnn0SEG4DWaP6dqbRsxoaXPZg6Ukvf13O+ZyPU19/D9afnn+ZPwe84S0gagAzifDHOw05y5MnS4fo+I7wP0/WTu8XVS/q/4B7/QeMR+ff4obUBrZt/ruW2hg338rfOfyj3mNqflvzmDsLYB7i2SZ9C6tYIBzGS0hZx9/H2u8Vvccz6X3Lv5jdGejRT95/VL/nn+HCDPHKEN6D0Rfet2G+h4H383fr/viQnu5X4t9P9S+Ze+L/nnOZTSBnA2YN95elvIme/pqd8zUeOHuMf75N5dU6z/O+IfPR1y35xBurRqB9hbIG1Azwyv9XgQ7ff0l/eZ3FuaL/0eP8MZgFT+qQGaf9qA1AE9FzDNXrwhgOtbKfv4e6j5xnr6eMWars71fNwDSes/y+P9H+T+ju+lpUmMZsv5bAicEy7hza0HsG9r6v1cI8x5nW8i3pN7zudamj/i3v3/hv/Y+X9C/7Guh/5PyAbwvjUTvNZiQeo+/jmv8Tf1PZ+1Aljc83xe5fdjvyeFf9wL+fwP+RwCUwNq+PzfFxOGCOg/4v6A1vjH+vmEy/PUHlxZ4xvcN78rFNdC/X/4P3u92FPIPaaafwltC2Y8GIDeT7OXdw55X5D7DL/P55/rv4J/gGu+sAHsL5c2oPcDxuLB0GJCjvbPoebL5p7xHuu8nr8tmX+t/7QD2Q8ApA3wjCC5L9DaJ9JFPGjjXA/k/VHtH32v4zV+V99hXkPGel3fBfL8oE3l+r/MAbUGyFiAzyb/en9ozA76rvkAaP8A5rq9eZ6Pe6cJNSLcN/yHrlHH/+UR/wD8Q/IvgRrQ6ZPYG27tEZd7SXwxoY+4gGvteR+/meNLvZf31OrpJjwDMJl/rf86BsjZT4I9Cfz98vmQhJUfJueIOZgy70uN+x34/kSsdz6verk+v6+5z/qcJP8X+o/ZJzkDqmf/CPYkeA3IQ5gThHKDUFyYR83Yc83X9PPo9z691+t4I7/PtrOUtUxqIl7lvg+5r1vHAKlbjX4Z2uWrEVLiQlfxAfOrc97HP6b3hC+/17U9fOupX/9uqs+MaRz4B/eW/hNWHKAmaRvAdXHueNp4kBwbptB9rPelPKOpxTV+l99jJltyb+X3Pu6nrD0d/6HzvxnjLP9HDJD3DfOg0v/l2ZCWFuA9XR/I88MkrL3mPrS2pyPS72lB+8f24Vk+r3nPrO+SPj90/rPUf/n8d9oBbUGe78B4oM+HxXVpO5A961idYMUGCynxwofUvbzgf8Z+j9N68Kd59/m8vI9T6n0r/BONHYiaUMYBqV8xO2B+aNUJxPYv3W3CFzcsxOY85rDOZ2p9iHdL75/7/cutxJ0U/rX+U/uRKzd7vGpw3yfRnAks/FvHBJ8d6JgQig3TxAgLqC063MvrePdpfcznpd632GeeWv99+7/lrBz7z/JccGtNWt6PWK0biw05cUIDuWRKzZc51+t49+X1oWvUep9Z27XKv5X/S/2XYCzgdY7ZgKhlrJigNcFXK4RiQ048kEhd40+s+Sb8nf2ZJN7bye870X/uAWWPXMYAieaM2NF1W3ZgXbO2BQlZL4RiQQ6gFfD9Fua6Hed1XubWahq+ybmnjtdxnno/8vlZ8vtO9F/6vowFBP1/7JpGnIZigrQDSxMs7ZTnDs8C6MaUNZ/jHN+DDsnzsGnnzbORArx3HOc74T96No7K3fisYG0Dvj6HtIOQJvAMg1iMCCH1vG7cKzwvF3UC7gvixpjdivOwZe0T5F35fAt1Xaf6P5b/G2dlAsj/5XMCxngVnOqYoOeXrNgQsgWpt6m1Q2j/C4Hv45p0v4DXp3OaEOcT+V2NOWh9Z/rv0wKdj0/4toiPqXag40OqLUiflL6J15RnNEEfUCPwDFzNfw702engvafzQWbmP6T/MrfmM6M0fFog7SCWJzf8ynwrYBfSNhA3YjUf+Me+L167TwNyecdnt9TH6U//kf8b+g/IZ4WEtMDSeMsWUmLpRBxW+ZhGaO8buUfcxzXz+ceE9TycmGbxmclPv/5Wn7y3qv8+/7d6bLH7pbXdlyvG8mkfDxKoJXN9XyLk/xbvPcT3TviXvIfW0UI9GTnr4ev1xuxgWlsgUtb5AGic5fua+7GeluAd/YCB8T4X/TfnNES/1de3jdVIPsh8IRYrYF+xmk/OPoW413GHvj6Ac74703+rBtCgDoTWXFL4N/MnpQs692vswajFY2deSf4xB2RxPxavBOc953Od8m/l/iH9tzQhNONjzQEG44PK8bQ+WDZBjOY2ozWfzPtkvofPH/E9hLMdO+U/Rf+tGGDlhL5YoBFa10vJ8cZqfWUjzXk3Ee1HfkCdwteMF2uY75n8P1f/U/ZYhOZ8gVn7+pZuNP2eyMzzAM7t7J1/3As9/6u1n+v9E/tnMp6vBFiznbPYg9X/RS3S5PYBm4e/r4H8rTX+fWfAWPzL9V8dAyRy5q1nmdnTfZgQBn5+02D935r/iMWB1DO1tG6kzmulck4gl4zNd/F6B/SclsHwr9d+rZkvieisfcLerVg8AFLtJcX3gfrn+uZl0PzL+X/umZrLWQyZ+/7G9ozVtpMy3zXaC903L4Phn/eE++El5zHum956BwCPuYjlfKO8r29OhsW/0AHzfnaByN/SCUZ2PpDn9AyO/4XHatxfDzVf4d/gfh3VfIV/g/+BPKOp8D/io9W8ICHnWAe93rXD/5xtbR31e+bKP3vKeA0h5We6AD93Hcb9Cf5xBoRZ203PTd/XVlBQUFBQUFBQUFBQUFBQUFBQUFBQUFBQUFBQUFBQUFBQUFBQUFBQUFBQUFBQUFBQUFBQUFBQUFBQUFBQULCK/wGxP2YXnFIhuQAAFuJta0JU+s7K/gB/fCMAAAAAAAAAAAAAAAAAAAAAAAAAAAAAAAAAAAAAAAAAAAAAAAAAAAAAAAAAAAAAAAAAAAAAAAAAAAAAAAAAAAAAAAAAAHic7V1dqKVVGRaJLmOELpzo72TmjGklhpiVomPj/EADM2iKkwM2DUEiZVMgRZMXJlTkjSBCF5NpF8kJC5FiDDGiK7sIAusiwYRuutbb3fes8z2f7373u9b7rr2/b3/fHs/Fw5k5Z+999tnvu57n/Vtrzf712muzXfSPt99++5LZbDZ1zLaff2EXA6DxgbFtG7L/M89t72IAND4wtm1j6397excDYQM4YPTP6GLGs8/8amz77tp/RPzi/NOzN/7zxtg23rX/SEAc8OILk44DRo+TNx4lH2h+/pOf/XxsGxft32hUFuAvovS4dUO+rzHfo8sBjf0nrgGz66+/fhdL4viJYyEeaHxgbDtn7b9nz2W7WBJbW1vg97L9m5+dO3dubDtn7f+BvZfvYgWcuu8+lwOgARdefmVsW+/av2eAAz5/002brAGja+im47bbD7Leu4l5wGz/vqt3sSK+8+2HXA6Aj0xQA1IMQ4zNp5uKI4ePhjRggvXg9N53sTzA//ia6gG+BkytFjDbuu5GU9f64MXS642t27V/s/ecB++/P6QBzdexbT5n/w9+4po5SD3YxQ72BxCNAyeWB8yOfPOh2YH7H5gdv+fkLpbFiWMJyPM3TANm1958cAFj8/CmIqIBbZ9ibLt39of+A1oH3q2aEOF64LqrPr6AY7ff6GtAA6cWgNnRDm+9+frs1Vdfnf33iR8lXDh7Ngs+Bs8hnDnUxP8EdIAYnVMnCtR7LVADIv0APKadC0g2bvSgszFt+dLpk7ML9x5N+PPhW2ev3PrZMPB4AM/F67zxg2+k1/7fsz/VPjH70KG7EywdIDfkcoR3K26+YZ+JL15x5eyB2w+FagHQilP3HkuPBx674+js/MEDs9/cct3s6Ws+lfDkVR+twva+D8/B8ol/nD6e/IE+QftHfCDnC2PX3/pEjc3vvnL/As40j43EgagZwl+Aez7ysdkPL9/bKyy/sPzh1m890kFqwbtdF3I8D2DtSjx68lQHrOVOA3I+0M6FSPsP4QM5n5C+INc/8f7P3TEHiwOIsdfrEJAxHW0kYa17CfhAMQ5sfePOg4dS/XidPiABP7j0K981fUD7wsXsA1YsH7E7uN7C975wQ6geDA1gPkH7r9sH3vfM32bvffyPs73nnprTAk8TpC6MzdVDcb3mec31EufvPpKA+A1ADB/VgAgHPL13NZTsT8APrvj692dbdz9w0fNBNM7z1jvWOuJ2mashdocvuHlA8zPkAOwj5uxP3U6/p5D/I9dLuUOFT8Dm0geASx/+ZfIB4pMn7pvDDYdPJMg84aabD3TATMymAbUbDcvWEo9c++kujgaw7mEnfK74mZcHvPjCTi3A0gDaFI/BfuImbw/V85Dfcw8ynsvXyfnFpWceS/a2/GDf47/LaoLMCXI6cOT4naODdZkOkvebtWchwvVc71zz0vYEHutpAEB/O3fuXLLbAP2Bzi+SPzTvmfZ/zy13pRgw5wOIC8ABeBygcwOtBVOoIdfWbqPxPdY0uR51FMCyOwGOiGgAOGDN5wUkX0D9h3a95NCZjgu0D8i4IKcHVu0IyPFttNYWfW4fnO/xPetnQG7NL2j3E49GekKj9X9gc9i+8wHBBfuf+3uHWj0YUwcWOF8hx/slvqfd5Zr3bB/SgHFnA2eXnHkqAXaH/Qn4heUD+J7UA0sT+sgJVu3PlfL7CN9j/YPvJdfj35E1rzUg0hMcqSec1nrifUL4AbkAdpd+wHoBNIHgur/trntMQCMwI7NOyDk91No02HvRYC9G2h5879ldxtXwHQB+5GrAeHNBO/ZvQB7QfFCjB1ZOoP1gjqsHns2M2hz2Jhjbs0/mxXja7sz9sO5he3BJRANQLxxhr/hO/N/GfZILtCbk9AA8wPghpwXrzAdyemDVc2W+DZDv2R+N8L2ur+nXpL64PcEGI+wT7GJ62heY44E2PvRiApkfWHkCa0bEOvi/hvPJ99L27MFHuZ5rXoLxBHL7SD14zWcGLdgMNoc9yQULemD4gOSCqWgBY32P7wHN96zhRm3P/DDXDwIHIL/w7N+eHbZW+4OjZSwv60FWbJjQ6oX2geQ3zc9zuYFXJ+qjvlMT47Oeo20fsbvF9ZLzJag/nQYUfGDN+wS7tal5AHzOuK/TgfZr5wfNzxEDHv79PxMkDzAviHBB37l+JLeH3eU8lBfn0e74ubfmrV4C6k0RDUAcuMb58IVaHoFeH9e61oMaH4jEArJ3VIOltb6t51DrS7a3YvucxhO5+UC8p67uX4gDt9d3duQO7zZ8rON2rQfSBxb0IOMDeExOC/rICSJxvhfj19g+yvUW0N/F13b2dyq1AJObJbh+sZ6ZH+gcMcWGzb9LPFCKC6UeDM35y9gePgPeqOF7wNorGtkrvsbzQha4WOuAjAmsuFD6AGPCUjzgaUFNblhVz1uC82UNt8T5mudlj0m+X/wfvhqpB6+JA2weVnogOTzlgG1cOOcD7b9ha+kDQNKCTF5g5QJT4PxV+Z6Q7z1pwL6ro/sE12J/q1bv6UExN2hzw2XyAi8nKPX05Hon37OOH1n3uZzeWvsRvpfvTWsA8oBiDLC+nmDqned69wD42JoDlLWghdzA8YFcTmD9/tw8Wa5vL+0W5Xwd5+V43qohA94sgt4rAz+IaMAaakFz/FSrBewd5HwAtv7S+b8s5gVCC6L9glVr+VHbr8r3mvM1qAHuPsH19ISzM9GSl+XMt+z3kcu7eKDgA1/7w78XeMCbMy/twZHIzefVcj70ghoS5Xs9U+iBte6IBgADa8ACV8n6itYBKz8ApBZY8QBsDdtrH7DqQ14u4MX76+D8VefO8LzQeSHb7l7xXvm/pAWydp/TAvaOLB9gLCB9ID3W6B2X5oZKNX3J+ZhtxFernl/D+dF5o5q6FTRgK1IL2h78DoFwnb2UE8g5INlDlv1DWR/SPiDrQ54G5PbiSM6n7dnD9eo6mu9DnC/j+yX6FtFaEPoBA8aBsVk8Y55PxmzMCVgfqOEBOVMo8wurN5Cb04Vuk/OjtifnY73n+N7aF9j3HqSRawF1M5kFH5B+IGtEeq7M4gHuOcqdRSC1U9uePVxte635et17cT65fyj7UwvAAYF+wFBzIdV7JXN7QfVMuNYCCZkTALl5Qnw2FiTva87HHjjP9jLOJxBP9hXjhz/L5rUjZ0a1GMT+y56Bous02RqR6BfkfEDnBDK3oF5aMT80n7YHrFg/F+fXcD7Q5/kxWgOCZwYNw/9WPLuiFpR6x5F4kLGAzgFhf635tL0V60vb4/tRzi9+HsF8IPI51mrAAPPBy83cZOpEudyAveMaH8jxPzgfHA9I2+t4T9uenF9by181zo/kAekOicBcyAA9wdViGCcviPCAjgUYD+L7shdE7of9Jed7tl+ppttjrO9xQGQ2bAAN6EXPIrFAmicz6sQlHwB3yPM5UrzXnnOIs+zwFTyA+J+8r9e9nNdappezDsAPIvfIDNAT7DWe1b0CKy+ozQnwHKwNQNoewP9zttex/lD1/JVzgLYfMJIG9MdjQS0o1QZysQD8CGtf2p65Huwf4f0pcb6lAfga6Qn2bf++uSyiBYwFuhki5ogNLB2AX2Ct0/aS97HGrRw/wvlD5XfL5oJuHtC/BvS3577QP6YuSB3QOQHtn9OBh8//dp73m9yf+654Xmqyf/PV6uOOHeeH84DYeSG92b+vfZe52ZFcrdiaHaEPSB3QPkDbw8ba9lz3uTU/RC+vb7hzAf3Wg8P96gisPRq52WLygo4HpQ9IHeAeM3Ak9+11tm+Ry/GtvRhjnzeW+5wjGtBjPTjETahR52rxBOvZOV0o9Q1kLEAfyOWEeLw8o0HaXtf1ZU1fz2RbvD8W90sNwGe1xvlwl4/weaW4tI09cgBvwX8tPZA6YM2XslcU1QHoJGxP6HgvEuuPyfEeontEetCAIh9xTq3LSx3gfef0gBog/V3Gh4wHLR3QPoDvcb4bAD9xvRM57Rqb4yMaAP/2NKCnuZAsF+E9cD4pvZeyFnU+AH+B38DmUg/0ObuWhlixQEkHaHuCr00fyJ4JNCLHhzSg0SH3/OjtXmYDs5zv1qMdH5C1bdnr5Bq05jmlD2gdyPmA/Ny4x8rKrRcwcS2AP6+hJ7j0HsWSD+B94/3TDlx33V5NMcsn1z9yO3AO54EisQB8wDprsHQW2JRBHw7VAlaPA02OXMn+2zvnGsM3oQFc7zLe1nOctD3ru1jrViygOYD1Yb13zJohj3zuUwFjpuhdUiucHbvAO5hNjvqe5wP4XHm2ud67I89ZRD1H1vbhOzkdkBwge8XW2fRjn0O8DOS90q4dWg1YoR48yPqn/RkHAOAAOcMlZ7hlbZ/1XdYFLB2g/aUO6Lmxbu3rM6cmuuY18HlBzwbWgGr9p10jdxyhLoDXQ38Ffw/qMHKGT/fz2dvB9/Az+oDUASsWhA9wX6n0gdxZpNoPpoY1aoDJQSXeof0j/WrGgXxdzf3I39DH1bZnfR+w6gK5fECeNxM9d2xsvveAeGnAuRAzBy3mfm18P8cBBd+EPmHtkwO4/mFbzvDpvl53FuvBA8l/5vYUBXSAsO6vG/ts8qHqwUvuFTZrUEX9b77X+FpCJE6Er8DmjP1kzCd1X85zSMAPZCzg6QDnh719pd7ZYmPXASWCZ0YtUw82489i3LHz/fRcPK49t9jVAMa08AFpf85xynkO3qFF++P3zJ034uQDJR3YJO6XeUBkLmS7vie4yDtN/OGt//b3JJ+L9qupAVj/OJsj3W/c2p+21/1cfI+1IYsDdE3A0oHcmWObwP/UgAHnQkzei9ofd1ZHNQDnscH+3LtB+1Pzed6u7uezrg9b1cSCfenA2GD9LHqnbKUGmH3Rok3fsX96fjQOxOOo/8z90rov2F729Dg/UhML5s6Z2cRcoKImV2V/ax7Zi/+l/REHhupFz+9wAGZvaH/O8Ml7iTnDh5/rvh77xOwP0AfgDyUdKJ0zswn3l6a6+TBzIeYcV3FP6rz902vA/l6/kjkj53F4nmZuflfO8ODvJ1/LfSRaB3K1YWqAd9f9WDPA0Rnh6HxwxXkh9Vxj2B/fj9YDOZPFeR3YPnG/2LMjZ/eYA9FG4G/sIdA6kOOA3Bkzm6YDyAOwDiIaEIwDUTNclf/T6+AuwW5OqADmgrxXV991q2e3AXlvp54XkjoAO5diwU3XAdiF+XYk1grUg8ETffB/lwtGzjLBXViwP8/sk/bXZ6vLuU2eR2btJ5QcoGNBWROwcoFN04Ge9oqntY/8rQf+73zJvd+ifT40wLK/PosHkH+/PntM7inO5YOeDmxabyCqAU4cmOwPP+qB/+c4wI1RRS4ofQCxoJ7dJrq+mDib2NxHJDggt6e8dNbYlDVA1oSCZ0aVNCCtfTzWmo1bYv13rxnRJwDcLs9t1ete78eW+4hyZ8xE8kHWBORr9HVn6br2isIfPA6AHTI9wW7tW/Zfkv+71+Z+gBI3/fpPf00xRm4Pvt6jqfcXax+Q+8hKsSB8ID3G0YGp2p72QTy0Qi1gZ+23z7W4Zkn+7+pBnv0Zo8h1zr6g3qvZzW+28W/kXAEvFtRnD1taMDbfezrQ9QQdDVD14BSnyef1yf/gFcT3kTvPGQeWzvROe3ek72fWv9xTHu0R4/H6NTaFC5IGBOZCoAFqLiCtT/mchddfnv/Ta6OmC4jHmoAPIpfxznXP2d/0AVUXtOKAyH0kU7a91IBIrCVqQWnt6+dY/d8l+D+tffby0Nfpfo+Tp6IWwHM2aXO5R1fu2dE1IJkH5HSglA/KHjE1YCPmhNp8KHheCDWAe8bmft5X/g/Op+3hBxENYF9Yz4iXzmTxzpeZO2dMxAHenEi0JjClukAkD2htlmxk1ej76P8gnuzO4G57+kCQn+bux5P3uFrvrXS+DOt70d4AdUDryCbUBLEWwAGReksbB5h80UP9Jz2ed6zJmQ58jcSB4Hjan3af2zOk3qN3zliuJmRxgNcbsLRgCqjJA6ABuR6txbc18x94Tc7zyrXP+c1IXxjvTe574f0IxEL8kzlnzLqLQvqAVxMqzY0XY8Gcbg2ABQ0I5AHMBazvW7wS5P8UT/JMXml/eS6bGwe0/ITfvWfPZfM6sO/qLP9554zpfDBSE/J0YGzOt2wVvUcm93Nr/0l0/o/zHKjdcy+PPo8T//beX4oDG87husffpc9p0fv2S/cV8vx5Swdy+SB7A9V3lY+8Tyh6n2AOy8T/+F1Y+8zTsvN87TmMHgfg9VIc2NidHKA1QKLmnjrdI470B70ZkbHjfgl8TuiNh/IAA0vN/zaA7iBX//KBK+bm+bj2pf1TPSiQC3K/MDmAPMf+f+lsMX2+mLy3ujtPIFAXHvK++iHA+QhyQOisFsn/xxfvVS3F/5zj47mZ4P8HTx9cmOeU81zRWoDcLwy74++b0wA9G+9oQKk34O0byGnB5OpBh492vlC7bxuf+VZl/M94Xdqf8T8gbQ+kM9qNuqPFK4gTZBxYqwO1NSHNASkWDO4dmqIOLJwZ4ACfd+3+P87waftzllfaH/Pcb735ejcbEvFHvH+Z90kNWFYHFu6lc+IA+Mu6941Ydqh9Dj+vdFb6y690emABn7e8m1qfwxRZ/4j92Ke17N+s/bk6QaQWAD9J8x7C/vwsSuf5eHeY52YEcjPjlgZM/SwJnn3FsyMSMvel4/PM1dxL+b9lfznLTdvjTg4xf5Q0IBoH4P1pDehFB+R5w04+WKoJbYIOEPgcS9BrH/DiP6n/cmZLnsNv7ENLOV6kFoDX599D/pfrfyEXVrGgtf55F5HUAasmZPUHSxwwlfNELB5gjYg9Ywt4vLZ/lP/Zs9VzvC+dPpmdD4jMLkY1YAGGXYp3UVXkgyX7T0kD5L5Raf+cD6zC/5b9of+FPajdWcJeHIjPkxwV0YAqHVDzosvMjE9VAzT/e9Brv5b/tf0za786DmQ9sJYD9Jlf7n10Tn+wlgOmwgPkAu9skWXtL2e2OMON+N/Zfx7bJ9L+DH+DzgNdDQj6wKo1oWgMMGUfQOwu564I1PJq7Y+1f+Hs2ZLtq/aJWH3hGu6X586b9xH2PDM+5TkhPVcjIWcKuN/eW/94jGX/ttbj2h/zQpE4kPUpcoCeB5SwZiS8O4giHBDZOzS1+RCrTixzf8zcEXLWnnl8pP6n7R9c+50PROvTui8s+9+RelmpLqg5YNVzxTAj4NX0xoa+/0rPXcOWHv9b9q84c+CdPSieD7TzgbB9TT3IywXmdEDeSXqR1oS0DrB2B4AD5Fnc6OHU8v+TTzxaY/tuXjx6rwT4XmrAXF8w0xcr6YCeGecc4DIz41M+W1LXfCXv0+7s3xCo49fav3LtZ/ei5DQA76fzYaMn5PVKvBkBqy4cyQdzMwLR/s6Y3H/qzs8kyPN4iQj/k4Mb2yxj+y4XDM2tNcD7pwYs8Jq3X6byTlrvPJnIvOjYe4Q0JOcDmNsBeAa7RKlPI+2P9b/k2u98IKIBXc7Z/i3WviA3Jnbupe77PJkp7CGV9y3pOzd+fO6rCfquRPB/aW5f8n9jk1Vs/04cGOAA9gRkLiBnhTx488JJBzLnyVj3zkAzrLuNpzQz7HE/5rY096OGF7X/imu/Kg6UPYFI/F/KAyJzQpF80DtXLKQFW3YPpg/IOo/mffqA5n707SP2b7Cq7efjwID9rfnAGg2I6IC+g86LBb1zBMbQAc37kv/J+y3+DzoIcI3iZ2a6AAAUE21rQlT6zsr+AH98ngAAAAAAAAAAAAAAAAAAAAAAAAAAAAAAAAAAAAAAAAAAAAAAAAAAAAAAAAAAAAAAAAAAAAAAAAAAAAAAAAAAAAAAAAAAeJztXVuoXlcRLkF8lAo+WG8ltMREW7AUS40YsakxiWAgIb2gvRBrBC2htvQhlhIEtWCD8aGgQZFo07yU1FuQiogExCcreIEqRSSCCvVBQcjr75nt//3Mnj0za9bea+29T87/MLQ5OSfJOd+s75uZNTNr8edXX12s7dqxK3+7srh69ep1i8UiYouLP7y0tmvIfv7Ly1n4n3/x4tquISMfyDr/Fy+u7Rqyn15a47+VbY3/1rY1/lvbsvGfQcy6th5WCP8Xzj+/+M6577eMPra2uiZ/5injX4s4vwT+t99++9o2mT3xhcebPL8E/tdf/+a1bSJ72w1vXZw4dqwY/vTnrW1z2Rr/rW0l8f/g7t2NTa1pW9Hws48avu7UqVPF8I/+W3ftfM/aMi36s91+251ZVjL+27V9u2rbHZua/+Zo3s/LsnfsuKWXlcT/8JFDSTt44ONry7HDRzt21z33F7Ovnf56g3MJ/A/dfWfHLN1Z2zA+v3XPvrC9c/99LaOPveUDH2v+W1L/P7H3ppXtuWOnare9+2bTLP2I6MhmtihXW75AWPa1kvz/1VMPtIxyC80eevBB0w7f/6m1bdjeY48uDn7+8V72kce+5Br/3JL8//RnP7Q48ci+xUNH36eapg+aRmwlrRjC45Ztv+9R1d575MGV4XNL8v9jD+9YGTB/YN8tLV2wtCGiBVPz9Bh8n8vtb/jwPUm7bv9x0wj/Uuf/7OkDjUkdiOjCVtQD4nhpfTkddsOpsyvbdvJ7STt57qWi+J/+4vtXRnrAjfOCpwvXqgZE4vccbr/pM09l4X3d8bMdK4n/Kz85uHj5hf2LC9+4teUHZKc+t6MxqQ9cJ2DkA5pGWD/XqWtznuXkbynsia+33fvkYtvxZ/5vBr7N79HnMRuD///62+Mt+8Pl44vLP3h4ceFb97ashDZMzd19ub4Pv1vnW8OaYxuJDUriT+df+gD8gHjB4gLJB+ABLVbcDOfeq7fL+M3jecK2gzvOvsA7grWFf6n4n3ifcLb8gD4ObYAPcF+QPhCpJyF3mBrzXOyTHC/1m+E+FHOeF5Q8/4QhYXnm5M0NztwP/v7aEyujX0tdyNGEudeP+tZncNbfeOZnjWm498EYttIJ/JkbVjL+43zO/YA4gTRA8wNPFzRN0GLDKePCobEdYnhg3sI986ynsNasJP4Xn7uxwVxqO/2a+wH3ATL6mMwZeN6o1RSjNcSatnvP3pYRznccONIyXnOT9TjE8BbuOWc8hPfyc+jvpq9B/a8U/i9/98bGLD+QuiD9QOqCVUvq6MEnD3Wsw8nKPWofi9RyUlyvnneyIO7qOVfMqgOT8fpvSfwJezLLF2R8wPH/zz+ebP5LPIGv0fSAx4aRu8VSNeRUvTZVn6Wfe4rrw+c8M98b4/4PmHM/4EaYyviAsOZcQD5ARr7B64meHuRqQW7djn+tVbeTXC/5vi/Xt865weXReyEN/5L5H+HV6DzzA80XuB+ACxAX/PPKs42BC3rpAeUCjhbkaEJO7Z5M43tg/qbzr7SwT+Gu6nmC1+U9n3bnx630/R84m3DlOmD5AT4f8SG4gPsB6gZWvcCqF3V0oHCs73F9g98GXsCdLHLmO7gncoBonwf9e2v3/4GfZe0fnPDHS2/vxAiaH9CZlz6AXJE44JmnDraM9ADWOvdGz+Fdd+8Lm4zntR46nH3K5WDg+taZD+C+qukuTYvZIhbtKSgZ/8n7Ps0PyAekH0gfoM8lrLkPcD+AFkhf4H5g+UKoD9XptUxxPuI7nPkGe+fMc9x5Pd+K13Mwl76rWUn8EZODj3nux2M+wht+YHEBjw25D/z33882sYKWH1g14z65gBXrW5zv8b3F3xruEX7v2+vd+l6W32dJ/pfnbygX0H9f+vaRBm/JA/QxTQs4D8jzn6MB2lnhsZTG960z78R46plnXD+E1yNnnozqVfR9ljz/En/pA9IPCD/EBRYXWPkB8QD5AcUK0AJPD1wtSPTXp2L8Dt87Wj+E6yNYR+tYhD2dg5L4g29lvx80gWJ1SxO0+FD6gIwL4QNavQi5gXWH6OUDXpwvsYxqfefMK5+TE7f35XtpJflf1mAlF2hcDWu4YAPHFBeQHsiYAHpAv5fFA5m5Pc6+jO+l1ntnHuc+58x7OcjQenbJ8w9OObpvf8s0f7A0QYsLIj5AXEDcgNyA44+aIfcBLQ+wtJ7X8gh74L7rxd+FsF/16rCabaQ2hxkdafLeqY+hnlmy/sNja1l7sbRBakJUD7S40MoNpBbI+2ON903O38AZ2JNZ2CMf4Nh7XN+Xv/sa5kxrz396mmDpAIz04PXfvMvUA8sHiBu4Flj1Ytk7kurTQIwfwb7BnPXopfjeiutKcLxqS84rzf/cZF1F+oWVK3A9SNUKLB8gLdDiAS0W8HQf+R3nfLKmV0fBflXDY7VeT98jHJ9Tr/RM04GS/C85Rs7vDNEDLybgPvCv159vDDzg3SPz+0L+s+e83/C4OPce9rxfj//+1Hw/Bv+37s2cHQA5msD1gO6BSA+kD1DMiBqB5gO4N5BaQN87TON+Xsttcb7I3Tpav/H/xBkRvu+bv8+R/607c8vkvT2/07f0gDDnPgDzfABaQF8v80Jov+R9Dfvm3CvYS75P5fVaz+BUM0klz3+Kc4bqAXgcPiBjAsLf0wLeY8o5hzgJ+TRyvYjeS+w93Kfm+1Hi/4weaa13m/dwaH0emhbk+ADqA2TffO4rjT195kTDgTBez/Ww53GeFuPz2oFWp4W/TdajvtSBkvP/Q3pph2iB9AHyD/KB137/5RX+8AH6GOYNCHsYnQPCfueZH2VhH+F8ax4kqpM1DPxfM/4fqgVSDyJagF4jzwf43SG4hWI+wtrCHvhq2Pfh/LH5fuz4P9RbF8kNDD3w6kSNDyxjfs0HyOhj0ADiwJxzb9XxU7X7arWcAVaS//v01FlxKc4/1wTcIYIHeL8QvzfgPkBcT/eGPBbgPkDcL7GnX3vYp2K91M7FqWcUuVXb/9jz3xPVAcsHNB6AD0j8yT567lcq9pzXU306kfvaqXHu3HEvMZoq/o/kA1peoGkBnyPleQF6iuEDUgcu/OLXHezl3bzG+by248X5U8b3USvJ/zXrFFILeH4gcwNeI4IP0Pkngw9w7A/8+E8N9rK+08F+49fWna3H91PvnbFmY0vXf/rub7Q+39ICrgdSC+ADq1rx8vwDfzJ68wR9G4Q9aYCM97Rzb93Vez06knMj3/cYhn/DlPF/bn4QyQu4FmDmnPBHTYjifcR7GvYrY9jjDpDqwrIvZEgP3hxs6vi/T77AeUDqgbxHQg85nXse6xP2ZBHsOd64t+H8Puc4b8z4r7ZmWfVCzg2EveQD7CCR2PM8bzVnye7xcObluZd39VNr+Vz0v2acauUG/A6X13NR24HRnguJPY/3JPb0e/JOmPxAm/+aOoafS/1/LO7SOAE9LqsYYcM3eI2fx/orzRfYg/Pp9+hr6M9oYb38O7wZ8ql5fUr+L4Fnrhagjwlze/Bvzgl0n9fBnvG+jPWJK+hcND7AYk5rbmgz7iutwf8141STxwRH0/eDu1zCMaX5Env6fcIe+Esf0O4nIjvIpo7zx4j/a99ZtfjL2LeFGI18wcIevC+xp/tfYM/xt3ba5+ygmfq+z7KS53/MfVtaLwWf0cFdLsee13al5tPXAG/eD8J9wDLiAZpzmXofWR8r2f83Fmel9mzx+zwv3uN5Hs8dNKM8kvcOmjMFzpypNms6tW0G/rd2bmn7VNGrD+xVzTdifS+XRO1Y7rXTdKDG7rGtxv/W3Jq3W5HP4Vt5vtR84o7m/HJOX55lXkeg2jHdHfF9pdpOsjnspYwYcqiS/V+1Y37trQyN94G95H2JPf0e+T/hr+2PAf70syDsqYdEzhVF9hQ3//6ZasCc+T+1Y9GayzTvdcR9HvyItFrOh0HjCX/eN+DNmGp7Kc39YzPRhZL8b839DbHI/iVP81dnn2k+aYR8B43OK3id8Gz6iZZ9Q1oPKd0v4/O9/VNTvX0anQmsOf+ZY9YersguFvTrRzWf3+uQNfcLy7sjzJcTrsTzhL82S4C9Izk+UAqzIT/TmvjXjvk17jd538Ce9/Cs6gcbPwfcIWM/Gd9RbHEAny/VdpBJDZgD38Nq9H+X9F1t18lQ3ifjfXur+7vl+YTuNz1DrHeMzj/if22WgM+kmDPmA/dQ1rKi9Z9S+iV439rDI3m/c/YF9rJvk+MP/if8iPf5jClxABlhLfuHsZ9Wmy3VfGAu76DPjf8jNZ7WvLXI8yO8L/u1cWdAeTD4H7Ef9Q/DB8iAv8YBzVwh208czQfmUB+ay/2fl+drO1ah+Z9++S+dGp/EXvI+jPdvoF+A9xAS/mTNLMHyXSsZC8qZMnU/sbJvZi53hGPOf0b2Ulk7N+X+Lan5OPvYnS2xt/YvIE7m/M/30fF5EuCv+YDMB3h9kN8fyvqg1Ucw5v3PFPOfOfyv1Xk6vI+zL7DXdrDI3nzZTy73kMlYwNIBbd+Mdz8wJe/PYf5TWnS3tsb7q916xnym1bMN7pe95M1bFhsagFiQ64DFAVEd8O4JNzP/D9lHmHozi+/g0mI+yfvA3tuzht1a2j6yiA5oHBDVAb4fM9VTlqOfU+5/HML5yXjf4X3t7Fu7t/jfiV44baZI20cZzQcsHYjkAzIn2EzzP717kRNvZHrxfor3Ofdrs5lyxjQyW5qrA9494VTvlyLnmnL+03sjE5hp8T6d/dY+XYG9dfa9/SvabKmcK5Xz5REdsHbRyv2D/F5+TBtz/1efWg/n/dbZN3I9K95PzeNbs6UpHfBqw9r9gLaT3uP+zVT/mZr3eZ0nxfuc+yP7x6ABdBfE8wGLA/g9Mc8H5qIDU/K/9z4yj/l5Dy/hL+N9iT3f0xTZt6jF2Dn7BbBjIlIblrmAVg+aQgfG5P/Iu6nybY0O7+PsC97X6vvRuXyYtXNG6kDnfiARC5J/aDuIU/MDY2jBFPyvvZWsvakjed86+5E6T2RWM6IF0AFZF/J0gNcEZF3I2kc/Bv+Xrv8kZw6Nd3V43O/yvnL26f+j+/dyZhEje0YId+hAJBbU7gh5XYDzAJ/Tq2ljzn9G8McbembMJ/r4NN63ND/6M9E0gL9fxXeOSR0gnNErrOmAlg9475lvJvyHxvupno6+8X5kRj93H7HMB3gsCB+wagJ98oFaujAG/0fOPZnk/VTMF63z9J1HlzxgcUCrJrDkALxPpdUFo+8TyXntuZ//Qby/jPdR50vle9YOxpL7NqP7xnhd0OMAHgtq+YAWB9TWgZr3v1bMr93tct7XYj6P97kfDd23m7uLGPfEfO8keoUsHbDeo/Deri1+R3yg/PsfOTVea3Ynh/dLv6+Q8z4Ff9+av1GkxYJWXVB7v1pyQO1ewZr7v6J1PorjVd5fvots7WFM6X7fWlrvuiDrE+A6oMUBvC6oxQKpGdI51v+8Wk9qVt+K+VrYb/hJavdu6Z1cVk5g5QP8japUPmj1Cnm5wGaq/0RrvOD95NnPrPEOfWsB34enA9odIXQglQ9qfeOpGaLSe2Vq8b93t486n3m3a8R8kfudGnckmg54fQJcB3JqQtEegbnyP48vUzOb8m6XrFXjV+p8Mt6XPtbs3q00L6PuIH6k+2Yh3hzhsWAqH0zNEpt5wMD5nxrxf2RuU87v9OH9Kd7V4XlBSgd4TQD3g1YsyO8GcuZIh+QBteY/rfkNvqPFOvvAXp79VB8vn+WobRofaD3D8r3SSD5o7ZXR5siHfh/8/d/S+78szg/VepR8T6v1yPdTa/bIp96psvDHHXHO3UDfmlBfTSiJf+68vnb2ZcwXfVetJu/30QH5Pl2f+0HtbrCUBtTg/9zZPe/s43291HvpJWciPLN0gOY3PB5ALpDKB7UZQk0DvLmR3PmP0vwfjfnVfE85+1p9fwrN13DXcgIrH5D5IHpErFiQvobnA9IHtJ0yc9j/kIr5c2o90Rr/mLyv6UCqLpR7N6DdD3o60HeOtEr87+xpiZ79hveXMX/kTc2aOX+kHhCNBeXdADjA6xWzagLu3eCE8Z/G/3g7ScZ8qXw/xfuaJk+lA/CHlA/0zQcRC2g1IYoDtL0ukfyvBv9nzfAMqPVMyfs5OmDWhJb9opG7gWhNaA78L3mfx/za2Zf3e6mz73F+6owOrZtE68PWHLnHAdb9YIQD+nB/jfhPi/nd+12j1jOHOl9fDYj4AN6pzqkJeT7QJxeowf+RWo959lkff6Svx+tpG4Xzlb83NT+EmB5zA3x2yIsFvV0CqbdHxpz/93q5kzF/cIan9lxMqV4Rr1dQ9olE7wdlXdiaHYr0idTo/+D1Pu2Oxzr7yPdT7yrzfX1zNbnfi79Jau0SQD6YigWje8Wi+//JSu5/8e53O3d8y7dX+AxPhPenjvVTFukVKtkvmnp7ZMz435rbT8X82v2eNsMDG3tHlns3OEAHrH7R7J7xHr2CNfhf29MVOfvgfu1ddRn7T83vfXSAv03Ne8WQC/TJB3mPgNYvltKBGvyvze2Xivlrz0HWsEgugDggGgtq/aLWLgFvdgg5TGn+9/L9Tq0nEfPPPd6P9Ivn9IzzWNCbI+d7xYbulCnJ/7n5fmo3a42eXnkOSsxYen8fzqHUAjq3PB+I9ovyPhHZK4K6AP092i4B7Xssef5lzO/m+8Fe/qk5vIYGaHPE0RnS1NyAVxeqzf85Mb83x1N6hmcOGmDpgLZfMjJHLnXAeo/U2iVQgf//B88QwrD3NDUUAAANtm1rQlT6zsr+AH9+nAAAAAAAAAAAAAAAAAAAAAAAAAAAAAAAAAAAAAAAAAAAAAAAAAAAAAAAAAAAAAAAAAAAAAAAAAAAAAAAAAAAAAAAAAAAeJztnU2oXVcVx0tx7MhBn9Wmz7RpYhM1REONNqVNfM0HWEhIm5A0KTU+RUpR2wq16lOwBmywDgI1CBLbNAPD06pBAlEkIo5aRe1AKCIdWKEOFIRMj/e/zbqut+5e++Pcde657741+JGk6Ttfa+3/f6299zlp3nn+tWbvz/7SfOryX5tPnPtts/H5nzY3Lp76H0//sLlh8Wz49caHnmrecc+DgXd99P4h81vvGmHbtm1mbNr4/k5JnXvn9o3NA7vvCjy8sLk5cehDga9+5u7A6S9/pLnw3S3N65duDuD3r/18X/O33y82b/zpm80/335pyH/+9Vzz77eeai6/vKd5/unbmqXPbQh8/pENw+MCnAvnJeSzwK9PfOGLzZVfX22Wl5dH+MWlS821a9duaJqmhGbTxT+G2APEfm7pbIg94r6CPYsj8e869n3CY0A5QDFCzCj+ADF9+9Vbmss/WBf489XFQCwHkBvIE4q/zAE6F/jYjh2dx5+PfYo9j38Y+4M/zx9+LHDnweNDtu89GLjvwSPNgSPHZoYTx4+v4PFHHx3yraWHV3Dhew8FEH+wfGZdyAfEGfzjzedGcgC5cfb03iH8ePxc8jro+r59+jshzhbx52Nfxj7Ef/DnmO6/Z8PmKKrWzs8PmZ8SNiXYesdtQ7gWfHLX+qEXYNzSGEbcEX/uA5oGwAe4BuA4AMfF8QGdj19HuLbBs7Qc/9mxX+H7XXv1pEj5AGIk408+gNjHfCCmAcgPWQeQD9A5eB6ALvQ/OfYH8V//6WdU7Yfuz5r2j+MBVAcgD6AHmgYAqgU1H0h5gaX+1459jPNizZ8hpAcAXg9iDGM8Y9xTDuD3KR9AfaD1AtIHuBdYjn9t7JfW/H3X6ZMCtTivzWUvQP0AxjFiPvSBwRjXfAAaQD5AeRDrBwnkAK5jaWnJLP6psU+6/949hwNU7/O6f9+BQzPNgYMPDDlx9P/EvACxT/kAiPkA/p484NQz+1Yw1H92bkv9j/p+RPe1er/vGn6SxHoC7gW8HyAfoFow5wOyH+AeQD7Qhf4j1rGxT2Oe1/xgy86FITt27hoCXVoLcD3mPkAeQOMWY5nmBWlOINcPUB8BcKzHTy4EpA9A/y3HvzbXw2t+qfuzWvfX9AVaT1DbD/C5Ye4DsV7Auv6X2l8z19O3Hvc5V8R9gOu07AfknECbfkD2Apb6r+m+1/yj9X+JD0CvY2sDJT7A14fIA4BcH7DUfz7PK+t9wP2e9H/f3v1J7tu9kCV3jHHp8ly8J6C+gLwa8PodWt5mXgjxH+kFrh/fUv9lr5/T/b51eBqIeUGqH+DzQhY+YNn/U/zluJdjH5SM61lH04LhvEBEB6ABP/7+wZE1QsoBbV6I9wN8/L9w5lm7+o/N9Yyr+2uJmAek4q/5AEj1A9IHKP7LrxjF//pcj+v+eD5QMi/E+4GgARU+wGtAS/0v0X3M7/Stu9MM1wSpAyW1YKkPUD9gOf553LW5Pj7PV4LsldrME457Tstj56A8kP0g5YCcGxwnB/DzlvHPzfH3rbGriZL1AaDNC139ySNRH/j7G0+E9QH6ecv4c/2P1nxWa2m1NZb1Wl5H59HqQO4D0gO4D8haQMsBaAOtL3eh/3Jtp43uryVK6oFDC3uSPUGtD+D/t9Z/n9+3ZZz1AcoBTQOoH0D8L/zqd6bjX2p/p9o+g7T1gZF5oYQPQAOgDS+ff8l0/Pv6TjdrRNqeMb5fjN4hkmtEsRyAJwDE+PzF0di3ib+m/a7/dXqfWh+WvQD2dlMtH9svxGsB5ACvBZAPlvH3fR397RPhewYB7RtF/HktwOtB6/i77k/GC1I+wN8lXeEDSi3Qpf73raezhPYemdYPxHwAtQCgHOhK/8NcxhToZlck53CmwAuoH+A+wGsB2jdkHf++dXLWKfEBvkYg3yWkWoDrQCzu4/o/rrXvd6xmEZ4LWi8g3yPjtYCcF8B8gWX/L/VJvmvu2Oi+xfuk9D6ZZfx5fvY9VtYKKR2Q8wL0XQFeD3r8VzeaF3Af4F4g945axj+lUX3r5yzRxge4H3AfsFz/07415XrQjwbI74vIPSPAMv6p7005k+kPYz2h/LYAoJ4g9IBG8U99b8p9YLJ+UOIF6P8s43/49k3N3etvX8HIN6ci9D23ulop+c4Ynx8mP+BY7v9YHGiQhM9X9a2Ps05ubjCG5fs/p+7f3zx77MQK7Ul5gftBdz4gY6D5gGX9d2Td+4IHcJJ+MAW186pA8c3S70xypP5bvv/9jS0fXKH9j+3eE8DeVUL2CLXvVIz7DobFexxW74BYvkfC9wzz501QLCSW+n/u8L7oOWLfnQJynyPR93e6VhvZ/aLMA+DPHMv4v37yQNAA+IAk5gPeC3TXC8jnDaQ3A+i/Vf3/5lc+O8yBWC8ApAekfMCpQz5XoOk++NLHt5v2f2+d+fowB84t7Ar9AIc0J/dNcknf+jqtjNT/R+PaLzUfwKuvHN1vWv8j/jwHuBcU9wTuCVU6n9P9mOYjLog94mS5/ofjyRyADkBnCKlBsVq19p35vt/f6+O9wNpan+swxd46/j+6Z2uIOeUA5QHOx8+v+VHsXvp+F2saaRNzAM1HfCj2pP9W/v/CHbeqOQAdiPUFsd4A+FpBue5res+f8YubP7Ai9r/Ze2+I1ZUnnzSL/4tzcytyQPoB8i3mASU6UKIFNd/ayv1c32PcdNwPxp4c98gHxMo6/rkcwH+T1+d+0F3sEetY7L9201wg7Akyjj/lAM7Daw2iZp5orfpBTY2v+Sof9/gVmk/jvuv48zzAeXkOyt6gjRe07RVWE9o9l4x7/szxK/SYx52w1P9Xb75VzYGUFuTyQN7/rM8fxubxSubzZI2PX7nXy9hb+z+Op+VAYHAdyMsSP0jNF+XWEFaLN5Ss45bM5xAxvUdMYrGnmFjGP8wrDq7hDxvvVHMA13L13g/H/WCQu1LHZJ0Ym+NMrSXmmNSaXAnavRGxeVx65qT3hKb3PPbW4590CGMZOhDTAtKd0HtqfnA9DyZRF/Q5d5fy+NSafUzvCerrc7HH7xEny/U/Oce8vPEWNQfCtVz3g5gW4O80P8h5Qm6/aVeeUXOelMaXaD2gmopiD13VvJ7HHtAztYx/rA7FNWk1AdcCugeeB7g3zRPkWLD2heANogcf51ilWs/viWu8nM/hel865knzea1tuf9LW/OHFmj1AK9FqS6QefDLk8fCfdMaknYego8RbR9c6l2lcSk5pxzLuXvCfSPufLzn4i5jjz/LZ2T5/e+UZpX4gfQECf5O7i3RzqdpaswnuiJ3DSltl+MH0HNBDiDuKa2XsafnJueILP/9p9Q+MyLnB9wTtDzA/WvH58T2QJfuS7cidf6Se4D/4TkA3HfO42N6H/NNyi3L8c/nLlJaFuaDMn7APUHLA7m3IKehnNjcSolu54gdt+R6+H1wrafYl2h9Su+lVpIGWY7/mvmKlB/EPEHLAzwT0secJ9R6hAUl1yG1nrSvJu6lei/XWCzjn5q7iOkd9Aj3hjzI5UAuDzBWqF8o0dUan6il9vyk81TXy7jXjHmq72WPpGmfpf6n6p5sL6vNGUfygOqDVC6QN5Rob6le1JA7J8YnrpHAvYDSmMfmcwDGt6b1sfVUy/Gf64Nyz4c8oVQPaF2J8iAG9QypPemTgq4j9MOD60KsCarpauNOWq/5X2493VT/K+vgmA7mPCGWBzFNkJA/YC4BtNHotpC283i3iXmsviOt1+bLY/UoX2u01H96X7GkF9Z0k9cppX2CzINcLhCkvXxcttEJ+fOk7al418S8ROtr91O+e+4m8/Ev31uN5UDtHBhpZa0e8HzAz5K/alB8iFhMNfjPxRgn5jz2+Plcr1O1Tj6IkWX8S75LUusJpGMYT+F5VtSJmjZQjZHLiVrouBbxliDmuT2TOa0n+B5Xy3//Ofbues3caEldHfPB2jyI5YTMjRzy56ziHEPb31e7dz5Gl/V/6vskuT1PpZ6b04TafJgGtFqkdA5LG3OxmFjWf22/VVU6X67tgyjNg9WQC7l6Xpu7LtH6gNinZKn/4+yNqFk3S+lhzhumNRdqNT6l8zV7Viap/6Ve0NYTYv5A/lyaE5PIi1Sv2WatokTn5TPvS/+tvSG3R47W08bJhzZoMU/tc5e5UKPzKb1PfVNhUvpfsz9u3L0UKS2VXpFiXJ0ovY7cvbXZx1jqA5b63+V+2dx+X471XL3GOMdP9bg1+9Tk+K997pb7/ya9fz63fzKnr31Tq+1ZrVdq/IDyXqll/Cf9HmSb3qFNT2Gl4zWajvn5GlLPMPVzlvo/be/KaZTqsCU1udG2X2qDZf3f9zvy2nvyKVJ5Mk68a/YMluq85bcp6Fim/r+K4j5NWMSxLZbxD9+RcrLguWr0ck2R2LeKvzxG19fZZxxLrkV5ribX3uZ4qevpIv7Oqsbjv7bx+K9tprr+G/f+pv0aSv4/q/uyiv8U5KxjyCt18T9/cVkFx0v9/VqGPxt69n1fU7iWuvg7juM4juM4juM4juM4juM4juM4juM4juM4juM4juM4juM4juM4juM4juM4juM408F/ARm5Rtlt8e4zAAAO121rQlT6zsr+AH+SgQAAAAAAAAAAAAAAAAAAAAAAAAAAAAAAAAAAAAAAAAAAAAAAAAAAAAAAAAAAAAAAAAAAAAAAAAAAAAAAAAAAAAAAAAAAeJztnY2RHCkMhR2IE3EgDsSJOBAH4kQcyF7p6j7Xu2dJQM/P/livampnu2kQEgjQg56Xl8FgMBgMBoPBYDAYDAaDweA//Pr16+Xnz59/fOI696rn4nOlrABl+PfB/1Hp+Yr+M3z//v3l06dPf3ziOvcyfPny5d/PLr59+/Y777A3ZQT0+0dG1Pu0npWeT/W/AjbR/q72X/VR+naVppPX7d/5nV1U8qzkBF0avV6ly65n7bx7PnBq56t66+wf5Wvfdbm0b3semg95Bar+r3ll9Y77nz9//vd76C3S/fjx4/e9eIa6qC8LRDq9HukzRP6eJvKIvLkXZateSBfX9XnqoGkjL09HHfR6/I3Pqv/H369fv/5+7go6+3NNZdHyI02UzzNZnyM99zL7uwxRntsIm8ff0Jmmie+MW1xzPUUanfM4tH1FPqRHF8ip6VTu+KAL2rLKHddUH6pnLZ/xfdf++swVrPx/VmbW/+l/nbyBzP7qb6hTVnfsHHpWfdEu4oMv0D6ofoE8VnJ2ukA+yiE/9xVVnf35kM/L3xn/7zEXuMX+6Dz6I/Xu5KX+lf19HeLAttg9/kZbIH/+936GrPRR2otC86FOmS7wty4r7ZG5XmV/ZNTnvfxMbytbXMUt9qcda7vv5A1k9ld/h+/N+ih93f2P6jbucd39JL4jsz960DaW6ULTqc1pF8jv9sc/8kz85RnNN64h4zPsT19RfdCfAXX17+pvGd8cmh6Z6Vv6PZ6lD3RrpciL+/hNwP+Rxu8hJ30vA/XGh2S60HIy+clfx0P6h//vsqj8Opep9Om6HQwGg8FgMBgMOjj3l91/zfJvwT24hCs4LfM0fcXbnsJj5cSlWM9kcYF7YlX+6tkVn9ZxmI/Cqc6u6Ljibe8hq8a2q2cqzqryH1Vcerf8W/m0R0Hl1j0TXqcrcnXx/Hu160xW5dX8/gnnVaU/Kf9WPq3Sk/OGzin6HgXneJCFfJwDWems0oHGFbtnHml/9OOcXMV5adxeY+ZV+tPyb+HTKj0RowvAs8LzIfPK/sTtVBaVs9NZpQO1P3Jm8mf+/8oemhP7V5yXc9bKvVYc2W751PUqn1bZH+5Y+SPlFD3/zEbI3P1/qgPPq5J/lytboRqr4Eb0fsV5BUirXEyXfrf8W/m0zk/Sh6OMaA/0NZ7dtb+OGZ72VAen9r8V6m/gGpR3r3xTZheu+9zB05+Ufyuf1ukps7fOOxkXtOzMRgHlFrO0Ozp4Dfvr2MnH9+IpL4hPU84LebLrVfqT8m/h0zLezmUDyilWZTMnd66U55FnR2eZjj3vSv6uXoPBYDAYDAaDwQrEvoj5nIJ1IGuYVSyqSxNz2x3+5x7YkTWAbh5Z5q4s9wbnYlh3ewx/BeIfrL931ibd+vWZ+xkzrlHXlIH4TqzwUWV21x8Jj10HqK/Gt7r2r2djSK/6y57nGe5pvZ33invul/TMQaYznun0SX/zOIbHaLPyd/LKZMzSddd3y8j0uINVHEn35FfncZSD8Dit7tXX50mjPgedK5ej8UDl7JQPcJn0HFHFn+HzyEdj/lqXqvyd8lzGqszq+o68xBtVxhOs7N+dtwRdzNL5L/g67f/oys8zZOc7yas6Z0I5yFKdjcj073xHV36Vl+7XdxmrMqvrO/JmejxBx4+R34pn7Oxf6X/nbBH5+qfLF3nQ/Y7P0v6exeKz8j2vnbOEVZnV9R15Mz2eIBv/lVv0Nl/t+7na/zNdVf1fy+7s7xz0qv9r3l3/r+Z/Xf/Xsqsyq+s78t5q/4COLT6G4Z90fOn4K5dpNf6r3G7/gJ7hq86fZ7pazVl8PPUxTnnFrHxFN/5r+qrM6vqOvPewP/Wu1v96L2ub3Nc+5Dyaz/89jc6RfU6fzeW7GIHOhfmeARn8PuV15Vd5rWSsyqyur9JkehwMBoPBYDAYDCro3Fw/VzjAR6OSy9cfHwHP4gJZu/sezNU6gv3Sz0QVZ6v2Y75nPIsLzPYyK7K4gO7Z1f3/J+tXtRWxNr2ecW7Yn3ueB3Lodecid7g80lRr9M4umR70XKBypJW+buUbT+D779U+VeyPmBN+Y4cjVD+j8Suu65559u97vFH5wiyPLF6dcUYdL1jF+3Y4ui7WqWcT4dczfe3IuOICT1D5f+yPDH5uJeNoVQfeRzQOp+f4KF/7hXNufFd9VGcmeF5j6/STLEbt/YW2x/kVsMPRrbgO8qv0tSvjigs8wcr/Iyt9L+NVdzhCzlJoX8/K7+TRfLszMyEPbZZyXDdVOYxt6t8oe8XRnXCdmb52ZdzlAnfQ6Vv7rPp4r+sOR6jvtcz6v47fXf/fsT9nO/Us527f0r0D2m93OLpdrrPS15X+r8/fYn/3/8ju4z/6x09W6bw9+bha2V/zzsb/HfujI792Zfw/4eh2uc5OX1fG/52zjhWq9b9y3llMgOvabzuOEPmwn84xs2eyOXBWXpVHtX4+mVtf4eh2uE5Pt1P3HRmfFTMYDAaDwWAwGLx/wOfo2u9RuJK3vlvjHu++19jACXZlf09cFGteOADWlI+oA3Y8AetaYnq6r7LbB1wBjuEUGk/scKWOrwViFr5uJH4W8H2svg7Hb+h6lTMY8dGYDW1L4wvoq+N2VcbO/l1eu2m0TroP3uW4Vx1B9rsjtPd4juuUq+kCkeZq38p0xPXsHAtxC42zOgejv89FPdANeiXWhd9x+SlDY/HVWQG1RcXR7aRxmbSuynlSR/0toSt1DCgPS1wP+2isUNMRJ6XcKl7YobK/Xq/sr/Fx2j1tEj15fEvz8vh2xatl/InbXP2YcsiKnTQBtZ/HHz2Om/F7V+q4+t0x0vv7BJ07Pd235fJ4HNrrE3D7O29APvqblMiY6QZUXNSO/SseQ7GTBj0q75nJq3yYv0fwSh1PuEPK5QNXXfmWFXiOMS6zme+1oA85X0Wf0LGp4g29/Vb9ccf+AfV/yuMpdtIo56jjoMqRfc/sv1tH5QTx+R13qJyf7se6Ah3b9ON7LeKDb/S9HNxTHWTXlV/Lnu/O14PK/vgy5dQdO2lUJp93Kt/Od/qHt5mTOgbUBrqnx8dn1622k1P+T6HjB3PM7N5qj93quu8lWo1bfl/Lr2Tp1q63pPGyK52c1vH0ucx3Xdn/NxgMBoPBYDD4u6DrGF3P3Gse2e1JjHWQvitlp0xdqxLvztaC7wFvQV6P57DuOz1HUqGzP5wA6Xbsr7EW1js89xb0eYK3IG8WjyRO7jEb57SIPTrfpVDuVuMVAZ51n6M8tMcgPCar/L/qM0ureRNDqbgYLxf5NJajHHLHKWk9tf4qL3zOjl6QXctRuU7QnTFxjke5CI2ldz7DuXvlleELPEaq9fPzjc7BVv6fcrIyvW7Z3mxv/9iN2KfHfLFttm+btgIn4nFi7K3totOLy+5ynWBlf+zqZWax/xWP6DYKMAeobHqSn3NB3l+yvKsYsO4P0ng3sdbst6Mq7lV9je6tUq4l8xkrvbi/Q64TrPy/21/nCbfan35JXP1R9td+sWt//AZ5qc8jX7f/am8HfkR5VeUPwK5eqvqeYDX/o55wjLoH5Rb7a7nuh2+1PzqkHNXLrv3JQ8cOtbnud9nJB3+u/J/L6z4/00t2z+U6Qbb+831FOrfIzl+rbhwre9H+df/DPeyv87/q3HKgs5v3cc2TvsyzXT4+/8tk0X0YK734/M/lGnxMvIX14uD1MPb/uzH8/mAwGAzuhWz9t4plgLf0rvmOZzqFrte68baKnZ5gV9f3LDPLT+M/q72RAV2XvgVcOftQgfjX7n7NW7Cja0//CPtX+WnsR2MVfsYp4wgdxC08ng53prwu/Y8zccx9lQ/jnn8ndqp18HckVrGSrG4ak9F24fIosnKyusL/uK41ju8yqb2IUztXuIvK/2uMX89L0c+U8604Qi8H3cGdaPnoRc/VoB+XJ4s56nc/f0s70ng68ngb8LoFPJbsfEC2D9tjs8TPva4Vh6f5VvrgeeLGFQe7Y3/3/0Dblo5THnfNOEIHHJXyca7D7v9d+6MXPY/pMgf0bI9C02U2Vn1l9ve5iJ6tq/JS/Si32OnDy+HeCVb+32XK9lpUHKHrhDTd+x/vYX9koq1lMgfekv0rbvFZ9s/mf/hC9Ze6jwKfVHGErlP8f9f/A7v+Dt+U6Tybw+/4f61bJs89/H9m/45bfIb/9w/193Oweu5Q5ykZR+jl6NnBqn17WteFzjOrs5luN8Vq/hdw+1fzv853ZuV09u+4Rb93z/nfW8e91zuD94Wx/2BsPxgMBoPBYDAYDAaDwWAwGAwGg8Fg8PfhEXvR2fv0kcF+E/+s9r2zx9LfaRFgb0z2eYQ+dW+pw99pXHGJ7EvzfH3/CO8A0g/7N57JU3Z1Oc1H9+3xqeyvv2PCviP22ek+tyzPam/wrfJ3e/XVhvoeEIfWG92yh0z7BPk9q21X6OryyDJ1X6T2jaz/ONivluXpn2pvnj+72huya3/ey0T6+N/fsaH2f228hv39dwfUPvTDDuwjrqB9qdvLFtf1t0U6rOxP26FPOzz/rP9znfx5l5vuodR9mwHam75riX1++ozusdV8tU2Shu8nOBlDVBf+rqGsbyuoW1ee+oLM9oy9+IZVmeSp7+9RmfX9cif2973uXOd/rSfnknScVFm4z3f0isx6LkTzpT2o3Fd808l+cT1fob4Aeaq+Tbvc8efZ2QHNx/eWr+THj2v+AXSn72JTPTLm+3yl0rHPebRO2l99T6/uZdf5lOaRvduP9uD98HRM4JxTNp9xYEP/7cxqHGb9tDOWI8vp3LCzP3rVMQv/6e1I7a/+Xfeak+eJ/fVcIu1Xy8zeXeXzrMr+/E87vjInQL7s40B+dEcbzvw6uqv8qud75d11gcr+6jcBbTGLFeiZUV3fUFedH1bnGzL7U66O5Xpdz6V6n9JzH539kcnb1zPQxV125xaR7qrc3Xh30p703Tralz7aeYrBYPCh8Q+IJGqi63e9FgAAAVNta0JU+s7K/gB/kygAAAAAAAAAAAAAAAAAAAAAAAAAAAAAAAAAAAAAAAAAAAAAAAAAAAAAAAAAAAAAAAAAAAAAAAAAAAAAAAAAAAAAAAAAAHic7dfRbcIwFAVQj5CROgojMAIjMEJHYARGYISMwAYplp6lJ4uaIj6oxfk4SuIbRYquHDtl27YCwMf6KqVUf83aWO/d78Fzlltll1pbqOdL9DjKtjSevft9eM4xetuHen6MHkfZ4XZoTl3GPOqcXlNva8zzR1n/jHvj/H913p5Td+f0HR9lzSHGrP1zerX/a3cPc3ml/11c7/Q/rbpuX1N/eT6Psuo7+l/0P622fp/SPn6f9vi/ZdXa7Q+ZU/vPu/cPN8r69QEAAAAAAAAAAAAAAAAAAAAAAAAAAAAAAAAAAAAAAAAAAAAAAAAAAAAAAAAAAAAAAAAAAAAAAAAAAIDP8QNj/DStK0j0SgAABHlta0JU+s7K/gB/ojYAAAAAAAAAAAAAAAAAAAAAAAAAAAAAAAAAAAAAAAAAAAAAAAAAAAAAAAAAAAAAAAAAAAAAAAAAAAAAAAAAAAAAAAAAAHic7ZqJbeswEAVdSBpJISkkjaSQFJJGUog/NvhjPGxI2bFk+JoHDHSQ4rHLQyK13yullFJKKaWUUkr91/f39/7r62tKhd+Dsh6XTPsS6V9TVZ/dbjfl8/Nz//r6+nN+y3WnHlXWLVW+f3l5Odhj6/SvrfT/+/v7L0p1rHo/o/9p+8/g/5k+Pj5+2gBzAW2jriuMdsF1hdWR+BXOvVmadcw4s7T6s3VOGdI/pFdQPsoxSnOkildpVv/n/JH9X3VL8EUf/4nPuIgvcpzM+aPCiF/immdLlVdd17Gemc1FWR7yY2zK8yxbpp9UnFkbSLtUvs/g/w62m/n/7e3t8I6IfXim98dMI31BmyC80uKc9kf8nlYdyze8l5Fe930+k2nSnrqyLecc+Oj+n2nm/+w7fZ5MSviw7FjtJsdUylD3M/1U3iOv9N+oHWf/rvBKHx/W+WwOIB5l5P0n7z2K1vg/hc2Yb+nn+W6A7bFh9uvsm/S9fDcYjRX5Ppr9P8eQ9FWWJcs7q+8Sj6Kt/I8v8W32tZ5Ofy/o40mOtdn3ZvNR1oP8envI8TzTZMzpNulkmW75O+iv2sr/pbJRvgOWbft7e/c17ST9wPsEadGmeOYU/2c8xiTyIs1eviU96vyvlFJKKaWeU5fa581072Uv+daU6yCXsGF9G82+a/r31F+19nm1P6w51JrJbM16jdL/fW0jv/NH3/xLayGsm/TzayjLOepH/OMxu7+U3uh6ltcsrVG/Ju5szWlW5r+K/bLc+yNf1jzynPbCM7nOnm0k9145Zw2XezkmsHezJrzbOsuZ64l1j/Vm1pr6ulKF9zrWvUwrbVfH9BmQV16jHqfEeiX3SZe97qUyn6Pul2xvo/7PWhu2Zj++azT2V7zcxy3oI6zzrQk/Vi/sl2Ne/7ch9yEQexl1zLXKtFWm2fMa2bf/E0Gc0f2R/0dlPkd9/j/F/xl/9v6QduKcvRmO+DP/yVgTfmq9+pyXewL4elSn9EG3T17P8sqw0T4T97M/c515j8p8rrbwf99HKZ9QpjwvMdYxfjKW0Z7Xhp9SL8IYN/iPABvTvhBzbfd/H3Nyj/KY//l/IvMo9fvd/7Myn6tj/s+5HTv0fpJ1LfXxKX2Dv4jLPLZV+DG7Zxi25P0652HGcOJi57Q1e534M/coj5WDf2vxIW0nbcqe2cj/ozKf8y7IflvWKX1H3866Yo/RWEXcTK/n1/3Z+8GacMKW6pVh1IO5pPs35/LRNxjP9+dGefUw2kDfi0wbEz/znpW597VLaGm9QD2+9L9SSimllFJKKaWUUkpdTTsRERERERERERERERERERERERERERERERERERERERERERERERERERERERERERERERERERERERERERERERERERERERERERERERERERERERERERERkTvkH4eXjmrZO46cAAABU21rQlT6zsr+AH+lhQAAAAAAAAAAAAAAAAAAAAAAAAAAAAAAAAAAAAAAAAAAAAAAAAAAAAAAAAAAAAAAAAAAAAAAAAAAAAAAAAAAAAAAAAAAeJzt1uFpg2AUhlEHcREHcRAXcRAHcREHsbyBC7emIf+KCeeBQ5tP++tNbM5TkiRJkiRJkiRJkiRJkiRJkiRJH9FxHOe+70/nOcu1d/e/uk/3b13XcxzHc5qmx8/sGP0s99S9dRbLsjxexzAMf76HdO+yY5V9s2F2rc37PbV/1Te//o3uX7bre1Y565/lep19+8bZv7pe0/3Lc77vX//X53l+2j/X7P99Zdt67tfv27b9+sz357/9v6/6Htf3q/dArtV3+5xF1Z8d12uSJEmSJEmSJEn69wYAAAAAAAAAAAAAAAAAAAAAAAAAAAAAAAAAAAAAAAAAAAAAAAAAAAAAAPhAPwr5rLhS2ipmAAADiW1rQlT6zsr+AH/IywAAAAAAAAAAAAAAAAAAAAAAAAAAAAAAAAAAAAAAAAAAAAAAAAAAAAAAAAAAAAAAAAAAAAAAAAAAAAAAAAAAAAAAAAAAeJzt2Wux2zAQhmFBCARDMARDCARBMARDCARDOBACIRAMwQzSekY7+bxHspyLTy/z/nimjS72SispShvu93sAAOBNTQihS7T8JOWnVKdtu0x97tn9b0P6sym02+oXN57/03O0N45n25e0H3rOlmWO74mugVy5lnm9izEW2sXKWPpMnzmzPn+SjXtvDLX2Sz4vlfqbG//5oPEP8o6LvOOWynL572XvL3FNqdz29zl9vklZI2MqjcX6fUm/LsUxH7wPtjRP7sNa/vfWD2mu5jTHR+b/K+XH1p+V5fLv4/bl1q9x7Rp5bi6Wa6r387zMQXTlvay7KazPn6Xt1a3NS+rfpDpt30l76xuln5W1Mj9jeOybXvrofFzk/WOqa6XsFvLnoT3Pz8uR+bfxntI8aJnPf27/6/60sW3lOFd3d+Muse+IMcUwSlwa5y3Fp/lY6qew3k/Wv5G2FkuUMpuHS1jvz0k++/drfDE81p/GXzt79s7LO/m395zDY912hfx7U1if6VvxfiL/Pn++zOKM0mapm9NnWz+2n5fyL9d3kL4+//48joX825x0hfpa7vUe0Fbavpt/m6MxjW3cyL/tf8vlxcW29X2lefBK/To3/tw60XWVm1+tbyRuPetKfX2Zf38tv6/k33I/h/qd+VP51++r80b+c/Oq+9/fG/w8jYXxjJl+p/D9fjmF9/a/xTilWLR8T/737v9X86+5P2rf5/Jve8HuAXvyfwrf7+etlNlZ0UtZaUz2LFsjQ1jf33zMY9j+/rffTUPmGVHajE/mf+/3fy3/Q2ENaPxXcXT+7d5vdzeL22LMzY2uG73X6z1X7wm19Wx361n6DJk+Qyjf/zXf1mZ5pv9dYe9oM3238u/v//b3vflvJK7cbyGLyzvyHDhKm+bh6HMst6b9OvXr7NXf1TGsv+9s/ff/aI7+N7X869kRX8iZPX85J6/hz//7FNa6dNY2hXxY/fmNfLXpGUP4O/6PAgAAAAAAAAAAAAAAAAAAAAAAAAAAAAAAAAAAAAAAAAAAAAAAAAAAAAAAAAAAAAAAAAAAAAAAAAAAAAAAAAAAAAAAAAAAAAAAAAAAAAAAAAAAAACAZ/wCx9A6R7lLakAAACoXbWtCVPrOyv4Af9TwAAAAAQAAAAAAAAAAAAAAAAAAAAAAAAAAAAAAAAAAAAAAAAAAAAAAAAAAAAAAAAAAAAAAAAAAAAAAAAAAAAAAAAAAAAB4nO19K7jsKNb2kkgsEonEIpFIJBYZicQiI5FYJBIZiY2MjIyNLJl/Ufuc7p6e6fnU/9SIWnPpPlV71wmwLu+7LlTm5302ngDas5EtxtdGYIejwwJwXcUFawDfhX7D82Id4IEKEAG2ChvQniTBd92T2bGEwfHNfHP88UNvAJWb3UEr1XEztr5sTxUU4HidQOEo6TDwYbmvKz/3CRKg3FQspF+NA683gbhzXJ3b3s+YXkJsMSn8QxHzldIPDyvUa9so7kZ5TiI49ZZkUEPMXzkWyNI+TwYwJmyrNLiPSW0r/u7rbpB37ttHF49yxbD4jZngATxRqoNxCQ/RFAkrr5eyhUiTfQz6oa7BZaG3HX9xj7mufn6CWykuozVjg4k2LNb6uMXAwYJtDp4dBHVPoPjvqDlwXPjT/TwvGw8vP7z8t7hOxDoSnpNNwpsFcCm2FSAV9sScLRzVHjJwwCcPh3VLcWACvrTNX7fg2ubAH9UvuJn7Nvw0HTx+AIULtB43N1PqG4HH4U7d1UJR1+HW7fPrp6iUdU3g93uPjvs1yCUuQqZOyYoLGGs6GAlrm07AvG2BOdgP/OcCKqd1gVXFfDKohtklO9HvEYGbqx24XUbhYdeSKc8LqlJFJUhXYzBNZwPGPrv4KS90aWiTZpj11QnRuFiGPsrKHKgSy0XLxfLjKRWW1DwPLOk29nM0xeHAf9Y1m3rgYvA/pKJKH/Dg9lwbPBlPHE0lTyMoN+Q24DqnFj0Jnarq/dOLB1lBo/fCg0gNtqsIkEygczabzgNNg1jqyPlCY1idJseYSr0TdARluy7K9hL8qM8JMy4YamUolM8/1Dw/nS0x6SRwnU8BPQD9f3gUGhKMC//a/QkfXTxKdMKht1Znm5pgfEksPOS4lX3gRvMOUWpd0G8lW1Bh0f0BiDb9GFgSWb/NPOEXqj8QqFlvaACARp4X/DA2N+GBrR82Skbxl0db8IUFd3Ypms83Pywc5EB3jgqNBm5N4Mem3RNtzAXKaz4/9ejJTNpq7w+zFT2A3Q/aJXeDWohpekZUeAaBEPSEJBGBr2tQ9jibRbeQbfL4CWpBT5nx1Nf63oCrnhw+fv6ShuXc4NiGkboG6UI5+rXiCYYL1qQCOFWtq0scDkPDdrRqYusPTAvo5edDvALvgHmvBaEL5x6NO6RtF2oLUC7UBSCX+OPvRGvxFcLqd/6hVf9FwsKAM/TcqMGUkZWSOHjrVcCFSsr8uXMSj6MSiZ5chLMIDujJn44rOwZ9BwRzrRhGEOMdUSgeS0mt7vemWN2bhMaoCrkxC8v6/itLj/qo6GRYjB9dO0rEo47vYwiIeCSdp0TR17feDxCeohNYYGnXHiDsqOvREEBszI/7cm6wbSSBqMZe1znOhO96QkfPnqBRPRXGbmYQ5GuEROr2rGU7Cjyo/fgWYdP8Piy14qKem2rG72uHMEKfW3Ao9eIkvx0AuofHoJHb9sxw/TQMbssZy3FglFjGk/kJ+nbPtfboGNkuePVIboz7jW9yn0q+gM81rPHB4P9I4Bx1qYnx6uuHl48LZuCnFgzt19dh7BiVholbWhcZOj48x01ASqM58wL9AqziJNNxXRUBoQB9PUiFFgxrBND+M8bKGLrjr/npsrp0v1GTPX+CASwJN8bHBrXfu/3s6udzDcQ+kOOiM/i2797cNlum0WeVqJcMUkyN2I2qqPkRrT8XtygMjSZ33S43QyN+QnsIgl2v0wrX4pdV1FcCsgw3mdIxf2prfoJllGNHu79yFsvH+R/Q40TYLhsSPfTLS7Tc7usIxUDdV93HsU0SA/sw5YCQA+P77ejkvDDOXAba8nh/kPOuds9x305aogs+IwTGDYOEjOBCRZcJmaUplYK6JnnYQX105T9C++oLWextKMJXSXDhgcmx8oDxC7h8vTKXK+j94Fwyt/Yg7d4pkGzcOLfWdGwYBRzBQFouQr2Ao+8YBJVl8YWLjYNSU9/0gcaDbT5kmEmB6f5s/vTyJ04NYYZkxKJHM7kljYa8I6spP+i8zyQFAXMfHN8JA181PROy7Vkcx0JSIy1rInFHUC3QZRL+IudmrcEIwuEl1qktz5MzHjfq0OTMyDjUTTmZGYHPihmKLBus6ORfKm47SILB+sZFFkLGsYYd1mNsv374zu6x5w3LnVuDji9zYZ9nuEkVF0UIMuUsegPSMdoXdIEbOpJrTMbT587BBqHN7RzImQgP5aOLRynmHNR7EjfKb/DLxW5kqPik6Lfw4ZV7QHL1UJg+EMZrwneMa9e9vqELI7gPa1gXZnmREtZFx/eayEGpzULCOcJ1TRCw2940UD25XwTTbJKQxmdXj67Yh91OlRTVI5ZfbpmHR++kcANwCyxahR4S/1V1mzbIk/fDVqab07C45TBFS5E3Kny3/Rhdr3ud/Dc1Rlzp1La7+npR2BWgeiHhgscHCXUVSIA+7v/zpnVwmrLa9vVU2aO7bzNQKYj4tFvgXtU249ba8+NgIC2aZCYS4So9tiXEwMpmWZI8v16Sg9i3YF82najfyHxoHbjM6wUz2KE+gIQyIBlQuhD6cf/XNwcVz46zC/3VDvwsTnO+artGmT1CtYr8YAuo7YGzlUOn8vYEaY5VkikBUumQj0BMxd8G0q6Ei/+JHQK3x6dtYjwyE0ZIk1JxsLIcw7lGvR7l4/j3WBy6aY3kjrL1T22sR0H93RC39NJ9OrYqGr7LE3UMxGYF2DodQMqrUkiZLgPy2e+KsDbC8byxwzaOapDlAadj5kdPcE8tDRD6rTYdSBfS/frcyn9LnclK5ttVwM7sFjq6SseDvp2K/cl2PGd6juOM6ATxIPH/CDFGKnFtmS07kw1J8o0UADcNPwPeHuJP7ChZcg3ZZGXHCs/JRgbKFw3lmQnS+tGl/5ZyxdhIlhAfy8Fh7MfH26HopT4YxhAALKGVuK8z/4sbROxaCIu5RfHKxq4B0nFx8OzYN3AbgT+4g8iM3kusBpD3xSUOyKckgTsP4rw/Hv1RrHIYjTazcFADN2C8YZmGuOlePYQHhP3JUue2XxeG9ZmzKW2jhMc+wEQzIx7Cowy8XycN50n+wh3JrXUPzYtDwcotUo1uEGXjr4Szss/zH3NzlcDuTM/MPMitLxO14BtSKXxMdF8xu+nywTx19X1FCkTIemzC8SQUSNMRDivvTggdXxUy7L9zB2MB268t8nJIkVYuoBmzpYj0Gv/O1NaPJ4CR74yZhSh9C+BvCbLtOl3orKfbNqdGaGx3sYa8QIzSesZ7NrpQX5k/DAG2DUXrG9LdGNBos6L237mjg8N2ouZLqwwv+0LpIk3S/rJoO8DX8fH6F+cE0LGhb7/rKWdSAm0gwySsNb8sIJRFg3j8KD+qOhO2Z8BV67WFF0a8NJ6Z6sAgCejgFgjztd+5w0U0jIEGIZazcT8QbOSYB5D1Qa71DoifFll2tO5zOm1SHqooRwf/sFrfedpHcYQrdzARKU56+/bn4XWIWfQtxSaVp4/owCKiWRAJPSdJhv3OHYM48LfoGHu7mW2IG0wvfoS5jxmDwiH+j8f7/y7jQu+u4NjRzEE9qJ7457yxWZnLDHx6BPTwOmaJGyPCrH9vaLkyWGqB+Me8SXwx1thpMxNBKHz5p3YQZjHFAxOl1g1OS4CImkzAzasa2i6f69PrP9Jy2V3DcUJToF4jbxby/i5sgCUEegLi4oGLDa/E91nS435piOSUg1CuAIhxEB7rdSY3KIQFHPlVO0ICoZJsIHpG63jXjgazgaKLTZv3y/ILLHxQZgxW9dag9muCkSebTrr0YsyUL6EkRU6VuaoKSANB12ne+1ELPYJ1LR8vVOZRQUQ5k6Oo0mfV7Fft8OAlWVrvrlyAn9ph1KWk4zWQT61qcqgPy9Hxqfh1Ijnj1kLYenCDzKzWdmylrWw9C4MQjx4VybhZ7OjHeZ8V3L41dAP9habSEQvXbUWDgXqeK/yqHe9NG7G+iz6oTL9rxz2LcnIMNI0D+ezqp/wUL2f9D5pFwHIS/sB+UIYYpm5C31ugrlxnWxV7oauHkmcao+NZ2wN2Up9XJxuGhwp7RmWwbTHv3gGMewsC3Xe+BwNM/9U7kB03qCYkkef+ePpj2vjD0DCfC4GOnm7d9onz7SYR+tp1xUA1c0PoFEPVsW2c8R84SBiD42Vm8e+5xnQMks48UEpa//SOsECDj++Q+cjc/+gdobsWNJ1LfK6PI2AOF30XYZ9rEVJO4v+gJ5d+SVUhwmvyVwGAgUyMm1rX9USYBE5LlcGlBffMoVXjBgyjnM/E9/3dO7SaZ8wS70x+YShd5a/eIUJqdugo0Wbyx/Ufo7+59Fy380LlBX2SQXVI91KhpKARBs4CANVn6/eY7hpNH+4LqDw3hwxPi7c6yO3KW/dtNnXtdvaO3cc7M47mtT3I/O53Hemnd4xuHuj7r//4+o+XBKSkM3BL/s5NoqS2pYOoq3vzLgB0C64ioQPzbnSaGj8T4OuNZGnxsGLMQzaz8z2wykUJsxmgHq0e1Q6FLIClG9GuT8gKspz1MLlo/naHy0cXj5I7Hj267/VNViWlE/b3m8qqiHL8pwDA5MI0nUgYDR04cuTZ1AZL7I2AyXi67UEc9DrKMg3aEWXALqmsAdfdnzBOPGed6+SD+JkniKbK7s02o+mHJcHDR8wx1ta3bX3uoV5qrm7t0r3TU/0wDEN6AYvH7UxYhjP9nMhVg/aETTteBeL+XhV+WGOwvY6AAWEBGuh2A0dIBXUi4ecNMYrza07XS/1Ugj8siNnncoM97tyOhlh9NkNCEFc227sAkEbfF6hc7jOWbXs0IV05/+G7rdfcSjRu6RTYEzVK03OEd4LcXgyqRJ/3aKgPgo30jHr2gru2o9/9OP+V4BxQ65Rdl3qdF/DzujG2G3il4n4XAPy1SjgjY74lgc++E663Y0Z7ZPOXG93fAx26vW8d94hAd8UwiVFzUK/juRKaXxXMgc4gPwgzeUIyxJB7fL7/BTWzp7iHfcs+eHtxKGG/stvRgmGhPwWAjtD+UZMl8qfMbMGs9jT0gqTPgnhtV0nXhoBH7a+mQ+ga0vTsMRLqEpII2xJr11HW/YwzaUpoG9wsx/+A+uP6iRpLuppSiPfFxPCiFcTCyPbITwFg+sjnhcqyu4aPPCHzjVsQnrhOd9n0tmHE3Pi2olqAjsB4iVxSdHaaAdJeWkrt3WFcKAHKHshamVBFlo/r/+4gMYqa3qMFoWiO4Ped7HkGMPdTAJBMIch5Ds1RA1APzJ4Q7SNSQNOxJjSvYZ85EAInMskBnsSL4LZJFaxFxzhYyfhJctXECjSoE5YqeZ79Yh/Pf4vLvNMaLyOJDXiw3dHcO8YyUn4XAKqLAfXiGdbhTzfP7aJo75PVmFWO814Ip2sE9A27mqXjpyjkvqAspYifMhiH/Ncpz0MH9zoo2ZA7lxxRMz69/jThKfoliPnUYjbuF0I4Af1coBQfswBwtfWayeyrZTzquu1T6bkQkILY7Nor02pz8MRwjIS4CN8lPCYZdHszP4yjCKx8TgYpcDcRYpnUAn/u4+k/1GGkaeREE7VXbAh/khYBob3wiFiXnwLAWto+O3X4nSmka28DKSNX4cjNU5purmNSvXj0lHtbwHNYdjGkrDk1iRFfrBqsMEvpGPXBGIoRttWZN9o+ngBUcKE1h4u42bSkbBozpVP8Itid6kzuvYhYkOqF552rW+E1bfah+A4Mur9RAD0idX32kcZwz5gqeI1i9tWJuu7jl+MjaU0rs/lAu1ohkAn+t8+ufmrg0lmU3awVGJGhtNIkHj81ipWgbQZ06nWIXSCHJY5AjvfdhToONGg424O4mKG7dHXsFzPAO/oKzpFPpDFBL3KLvwS+mQUKG8YRz1IqNcDH+//L7GncJmojBFkeMjq6JFoIKGGtZOZA3z4negqeFAaE10wQrK+zrNsCF+uHtqm9NlqQ0cA4fGAbxjbdIgLljFgBMd9fgA96BScQDe5GLan3u9GP+z+w+lheAvILQTo/MQiiBzvYzGgvSxieVkIn9QcM/HZPbhIfGc8ERlPygrzJDPUGxqTqsO/M3lF7PWtoN5nAF03lr8B3WFH5cPxcdu/Nk85PL/+2LsX22vG5CvSNTjO3zUhLUvDJbIpLliKbcR0P8pQeiV5X3ASzaIG8MXd0+R7joAtoQAcCp6zRM/BlEh82/k58lpIXtsGpi0k7ee6P8z8fAzh0WwaDW+khkQv6pbUkLB/Orkytt2WWIo8FeqblJUnehkHqa9zMFxFS5GwhM3X6OODagXkT3+s/E1+eV8XpvSmDQWJD0vXp9U/5IXJ6v4RhoqQ1U7HNbtaXo7OIESPCFDz9NDN5j9w2IqoVoNJS/erR9N+DQ4GCUQTlvyY+uFuPvCMKQgBIzce933t2oWXgBddrT8PXVMlscSiPVUgD8M21aI8PDLvdlDgQuixAdLC19sjD1YJM23twCLQZlfwfiS/YKstMIo0UZF95DB/vf59rLDTuC0fMlv3RYkQ+LMHPLm9rEiL9RDuGfDeWWy4VHLVE1kPtF0GcnxHkI4lpx+bpbP/8r4nPn6FJ1qzQFvII4vPeH0S/cb1dK94YZUUJlfKWX6stLaCZg6YL2rBjqRybs+jngF74v6VM9BKYcbExfhHrEEOQ30OT/5T4nkOTOaGOCGdOjRHk8/3/+xqT9UjIBDhCFmto6uerSsGOI1qkLWD6VoFvp5lNy2EgOXIYERckABPu1boUA1otvGjza2jyHwofP0OTJLcJ+16W8XTEj/e/OWQokTgWUN2FXdq2mqPXd1sSogF3bBjpzzu1jGSV1G6X14b0b85Lq+iNZPkMSBqm3oQoRPqvha+foUlu/EnMIE3v4/xfKAD5gbwOGfAanJIY7vA1KTYSSC/29cxZzTGHuCCxUVLmjGsfLG7L1vtYSL2tBsqJ8A6Rg8rLPxQ+/xiaZGaTBAHnJjazf/z8vV5FfxVKlm2LEhSq6XTeyHulQ5e1m73MQ6wCY2C97tkwyoV2HjUdw8J4POSD81w5WQK33f9j4fvX0OR9MdowNiLXtCHWj/Of6znqZGw6J5YM+zFIIsE8SE62AiZdC8Q1z/aPNrY5xyEWSe0xOyKQyR747ll4Qc/XSy2XefV/bXxofx+aDGQcDaIiXfDP1//b67kIVbkuYWurZ2JidzI0rI2m/ZiDwGotuSBRDqrMwgBPZJYt1gTWwTpOihQJZEenl8ulTdn+pfHl+PehSQlW+Ec9s1f4fyEBcjbpm3fRSDPzsRi7FvvScCLxHdfbixcMAbmhgqMjZzYqeKU5H/CuhO9re0iQrjxXkKj2CO3cQhZR341P578PTVYEEfmFe0to9Z9ePMxGfxWJVw0dPOS1TMCGx/06dyR8sG9ZgJwtUV08E8qrzdoh4SHlnrn78EbPHnFAEH0zZqFS+CUdu5iNbxXEvw9NjqPQBnKvRPXy8f4PK8tOfOxZzVn8mY42/Wobl3IDMdExFWs0+PppJ1jJGfxmg1w63GWu3rz3INx+uVA5muXSMe3fjY+zCvYfhiY3jjhRoWFwZfXH8e+G6PaINSA5b3OmTdp5lwn1SwQt0dt1iqR1Fjnm3AdCZHg3SIdWmb7W2CamXw+or50hQ/KjbAEYZ0wOIP8wNImxf7d5U/cCpX18/nHZs95r0PDsAdn6zGKuczoBZronL9D8gsAOHeO8s0Ah/l0luYPceiPXPcRKpHPHYDOXf1cgZXo8jVBJR/IPQ5OCrvswqEDoNO3H+78LA9XeHvs1uAI1Z7WVeP9jju1Uv0f03PtVGfQjr1LUG0NDxj90ZHjHHPSG+ExgjMaBOKf16+lkZ3NU4j8PTTZ9LAwCX52akyAfllyCa9msBN74nmx0zoRsr3OgizptIjLX4zW3YgFlXF0IXPIMy5vc5Ht4Yd9Mb7mLUdN/bFB3SzeN7Ok/D03upYkAXmEs1R9f/mxiKNTAMYc/8b/rgwbt8w7PM5MdhN2MXjei2/Y68BCFy96Dw8NeunVzrM+acUK5OCrBjehogEd4jB+wWf4PQ5NtNQKDTX7te1MfZ8A5buiRUliWHUN9W/mrixefaAdPznRDm5cxI1cz6Acqmvs6O70mXxiHRxTb24K0JpxIfInd0ODB6DWCTJGJ/zw0yYPv8lxiBab7x/u/hhGXRD9dZk17VjYqglPkPIeb2dtlmY0wLKAhq9gNQbTL2L685/aF5KH2jEu4CJ9tpJxtncHG343DcoudvU/3b0OTraSa/LwyiQoIH/d/1uEjg8NwJyS0RpDLv0Ah0nswnhdWhBGmWVep2MJvZa0sqYonqotIJ7q/92Dncv0xzuLa6BWDI5rNvw9NUlOWGt0QE1m6j99/klpCHdBoxHyWeLK3SPNADTbbWXppVx9shHdRE8EMERzhfYJ5cQ8Xc+Ct7LMhYKuzH355I6ItTxjdC9WRqva3oUmiWJX3kG3WyxEUf7z+B/GozHnP8YHR9Z987/wqMG9AooEbXduTiV4oYFAPEcpx7avCg3a2rWVmtwHpz3buJ5pPQT1CgPsejIPdgnDk70OTSiMKvKgQDNaeno+n/3GV5jWxDVLRw+4XuoDrgXdWJu2FKQzUqYPZbkBwb++N57Jd3cx7M6x2tjoL+g4Yx/q1ht7DWZHozWYqYVfv0l+HJicKSmswbqWJoq9EuHjoj/t/C5RcL0iT3MzJRAzhdQPOcQ9allzajEcr5ZW1WAt/7FqlVD56JxE3+VGHgXERm4S5jr65yYztAiNL4lIu8i9Dk7sHVtbcZ8dR18isqOXp4/MfXAviEOxguLc/ZNzbFzF5s5TldU3bNsa1OFpYXTjD+F5whap3UesWRb7nDSYI74yHrTEWZnITUpoDwUtp+/Hn0CQQR6QWzhPT8NTdnJ2P28cB0JUYHoyv8GgzJ4HArsL4lLeTBsd7vBwUAbGaHh47O9Z+RqD2S+4zN9BrmhSWzHU8CHD2tWTKjuXoiCtDqH8ZmqQImQyNUuEPkfdNernGj+e/NxspbgDSgAip5gT21CBsRQMORx0bec1svYc6EsyR/0mN3u2Sbx+xQuw8QVyOjJpcNo9k8Oj9RqbgcR/gz6HJhVGJW+K1MTxrqO7dTsM+3v+XUyV864LO0JXvcwFUdcZsZcH1kmKaQX1BuOvm7RaezbT+MeP9GzDAQXsfyUv5k8qYGxTTurx0atEH8sfQZBZMST1yngkRD6JQUmfz+8fzX0xiuFKzo+kNxZ7rEGw/q+KQlJ4pIbDWW6uJRsLmCG/W5wt3aSYCa16UQ1YodEBw/Fcy0/eyDvN7aNJ4gUiXR1JusgTNiYxlEQRDYvp4BdSJsIGq6TZHwbOp9x2RrI1RhdZkMjdczNirZJxTkRvJPVy7RgKnZiq8MOmRHQPbowDcDk9QA5D6xzUocoRa35kTeFGREFoWPgilfkegQWUeTi314/n/aln03DeX0r5uO/puP9O5IlC3r3jSfRaHt5UaFhAdL+BO5PYYAN5XOt2KJrSX176G2Tp4IgzqraXRgxA7hsRS5xTtjpS5FwyBrmPkm4XRmfWx8dwV/fz9F0VsbUfCp2E9jwsXaAjyFsKoQkdf5nWFs9dZblrsq61GWXMg9FXptSIVek0bJss6y91HbrgBz3XtLvVEWIkag8k1WG4UHJrBofYCmzvefbbUqyVYTz+9fjIm+d3YHO64B0ZyamqiERiiHYU4iJsLeUHKxuQXKrFXEAkRobMTiYCp0hBJkNIRmPcEkzkvuad1gmIp9YFas2wYOusMc+G8DrkgOLIINcDASvWaPn7/abSBnIGQ0POYSTyQa53tDsK2DYjZpONeolPXeJpbi+gHstZzDoCtR0QXuOEWwOMohgAriZciRaO5s0hu1oZBX5vhXEawC1r5vdkZJdLMG4uSxNI/3v80YLUErKx3ndceX3vZN6EcHBK5ECL03TCrWe0G8a5Ak2Z9mKW2yf/nxVBFaq9tyNp2Ou9RyB4diL8E79Leck6+r1t3zPSdeuAq9rGKNRwIi2M/omofn//lGJSslGadN7W1lz9LX9EaUJ3RJywgc1oob1QNfJHqw5NcLSXq6JSS+2iEkux5g8H4xfPKXAljSy8XCcunWUfUu9qQ/oaNEtF6JmMiDCrHKCzf0X/c/7d57UWfcSiaeQeYW/W8shxxYOVhoDdYxLzd4H4Q/8H+pL5SrqXQL+bJe2iSaIXxzCKmZ/jDGhE9dwiYjvfdoPvVl4iKhD/60+n/zLaRdRJOHWh73GcXD/P6P3Rxqp6Ibe0s5aJ1olv3WcLz2m90/wahK/SAFCGraGba5y4yXezduT+HJpWcd0HhUoi0vkbDxL7rtr4RVWWtgqsHJf2dZM/LbAIbs2n4gYva/nH+l01zJuc2mVibdxYtJs4eFlntvoUzKKWtmUc5kax7Y9eBzNasx78PTebdO6Oirekcdt7w+oBugSKXzggB7WK1HbkpBL08g9e+zdzxh2Vf8DG2FR38nHDo6PfnfferMTH03UYjkd9ZWIOBcBWkcRQaXZfcc45/H5osW8IlKiYcoQaxQIMdRLxm88PSuUGH2Zlmc5QMvcssqIPePr/+M1nPHNSVFwg75zojaEVMrNedWwFST2SLyhFeR+maQY3LqWbfflkh/cvQ5EXl6hjxCG4Xtw70/DCvfsXgL6tBDt3ygQqWS+Vt94IBsRA+Xv/dV1micYYitQESE6XiPBgI0YZGirLO6ypjB7m9Ohp423eEfKTNnnetlyX9ZWhSZ7Dl2PoB5tzmZL8557T8zJWqy8N2njPAdg1EZ5mNaOc+Pj//8jPpiWifWURrkGdD4ygDyrkQwoOq1JWN9NdTyQG3hqzUnHzoDREyUcH8OTSpKPG9P09HFJVRMzSFDWbrY2OztlBvcANUgFlhg5ZXKKM+H8f/QK1041g0iGDwTEem2Z5wlQiLyYTjYe/jmsWwbB5cpFs5gmP7Mjbz4lUOfwxNNmYsuoryvMsAJ5sXpBGFBp5D0NbxNPhpPET3bgSy76Ej+Hj8l9CzDUh6Nee+D1uqCrJfqc/Bt+gbtFF0nMFtiXZOy0NfzPFgoId46NH84n4NTWIIDXMAFtcUUEV4u4bH2Ic74sD3Y1fBF4wqblwCmNY/mf+P1792gzpPCPWxM0Bmvh+DwtJSzybGZdvy9fMdFe/HbQWWW23ZnEMHhIfqNWYXKPwMTdbk1tlOaQO/jllY0HjQqBOl5tU9pzQKecRIGE+RPOSeMHyaj+d/HBMz9KXMEAjMW//2Qgk6f2QxkSJa2U8kK0t492nMkj3vc5jlSrj+gNRnpojIDAV+32lbUnonhhi8mgfGRxWeI692kZd92j6lP1d+cB+vc8+gP57/a7PeQffXS8NyxbXExc5rQJZJ8Hw+Xnjwc7g//VzV8GAsRBvo5PXMkgGpjLCO+zWvB+mdVwMXj9v8yV6jE+j453cLgETTGbVNB4jhFvhYZl84PCV8HgATOF/smYlwElDzMYaF4+6EV/7AbG3fg5iTimY/NJ79vLs6vfLMgQ+TX6PUlHYg+48d+03gO2ueOnDN1n+yHw7iHI1f1vnhc2rYjnF3XSRGh6N9HP+iFbt5qw3X1/ssYhgn1eiwTofO/j3Ub7n21vTUMCwK9ajH/7q74n6Wxk2LHoPE+wpZlVK0iaU04jYrIY+UfUB+dYdqsGN0nUPU+uD1UC7FWSj9eP/Xjo+gvdd6tT83EjDGV1hG3KO+bxsDjBu9t6+LM3oOi4GKgDAIf7AWrhDBYzioUqPqR7GiZx+bMOD2EwwCplSXVesa+PKEvbsEi513rSIvNLPe1o+P97++7kO+UWBbBXtPs5MEumPIbq9dlQO2K5V723ut57ze1c4LThEhgTOVgTyu3sdW7YLseXjpLCFDCuaZYrIuoOoIbGbW1+XB+CcOhNLBXCDXn87P7ePrZ3UsEM68t7iady0vFvTfM9ul+brx7U6w7eJYKJtjDYOO0+Jv9U0RRPCRc8oZomG3I/wjMHtjDcHIwPAltXVEV0NCAROlWoBB6c1aNrss2I/n+3j9CyhaJYextdjnd4DRwOGKSGIGaFRiMvn+PCT3xipjwLzmCG5r97OUX/fXkJXwq9D3vyN7RCtCEDyZIeLH/FMvvGf/A8OPYPg5lK0uXgddn4/Dn5nGQ+3MKz6Z7DPvgyuVBf01xutdpAZxnYeExHCmaicKcq85tbxGRMisKX46DOPoE7qflzlHbdzsk3gykqX5LT9zBpZyYUcieXZVs4FwYTtSDw8Cq+fj+PfEg5wXIMxBn1wmF/q5kwr/P40jxAfsbgnb7TDaZWWNvbSTZH5vknHltq2vIQAhx7JQXkgpPr5vtevIkS6uxLwIkdS2PUh5uxk3tFO0LU0CvQrhP97/9Dh5o2O2zhGZ36dxE4R83CMI3jUi+TLQkQuHbLVtI5f9VYnRyg677P1l/M6kzlaGzshiF02QFIOkzZgF92pBzGM3Br5aHwrkXT4LNL1nYvYKxBX98fVzCTJXUnMVS2cD7TbeCObnDSdzOHEfG3rxVFRblFKbW3fEAM0pSYuXOfg1eKWO3Fdq/doNI5Qhbk4relCSxNqUE+IJwUsQZ+Kywd5URYwsB8IBwfnH6z+zpXvpXlJ/qETdpT20BFKldV56w65jr5Kns8wHpSZEDrwEiSdpNzT4UxXLSr0c35SP7SZIpeZVqRtH4LscWxH7guFjcgjDzaaBijz6kouhHte/fh7+iTR92oUYnu1oorDOO6/88mxwQVrwtCWSWNRaFjt0rlE/hBOx9/cdDp7zeZnvazErxrN1NsIdW6upzNbohgzhRPWZYzS/xpza89DdKmSElUIjIX3e/2U+x3NhbWihuf/qRzNjXuce5pc4dTnzvLWVG+K4iN+Cz1XpeYeHQjtmCyJZkGk91kSnCz3K4hyCwTSR7YomoY6S3td8vkP9k9Izu8T3mmdd2H78/ptXZ2oGaFNJWFUOk5EiMUE1Rh5/cjQG1xJ7/OHc60Hkl+lsap93uFTwzuGW3XQ2PB3vL07BoCCNXPuk9fOrUqV0x/sOmGF8DMZpqMzNPolULppXbz4+/3iMlc+vvFm85sh757e3AG0sB0qye2dnfcl2finqXQ8X0eZzIT93+Oj3WJuJgebomB5Hl0awpWwhN46GVZzWfENu4RZm77OFOi5AbXElrsHoh5Sxf9z/01IGF3U/By6Wjzqv6GFC67zWuszMD0UjRxyDZyd5WKtE5f91h1NXuuSZx4pEKYyYMjHX0bUZiVa1iGFnV6zgUI6zsnGNveerz8iSzwsDzRZzlB8/f8K2lUDlZyIpqu2q56lzXNZU8uL0e94B6qtmM2f3iW8C0f7PHV4Qdzpe67wiAJXde7kYqmQjsxUYIc+GdOB9qSxuxnlXRkt2CI/ChFiUEjSWg3w8+41CKwSg6K7COIhpPY8tO7QIs1gJNRxsPS94bOrzjneVluX3HW6zXewgChngK1Pb07wse9WeAK8v0JTiVgCh+7srPDwN2MwIpK7AbyAen+Le5+jUh2VOcPleT//+FrzZ+Y5PdgtxUrYgoxN3SAFGM/vdgd89b/2PO/xgfmuSUs8Dd0Pfz+2ylHXCpuMZa6FqRZgTfPuJcc+pjtQUBIJLVizPC+DPKj/e//54a+HcfVGQeMFVuekTBpwvTdv83gPEwuGBPZ0LpNWwcP2+yuY954qQCB7OXnj6QhbLj/cX3tpLeKun00DwW5DyzkmZvtRZQl0WVKqm4p6QB5mP5//60UtxBckuAuG9gFDW23cb/7zD00FHXPSaV8LPi4HY4jn54w7PMlMes5flQVzok1lcnN95Pceo8Edq977M6cf11aLCTe5AGuKMdNSCtoR2A0R/vvyDDnrOK7LZzEIOxLpct5+s/LzD1ayF99nrNsvba5k2TP64yqbaUt9fcv1unWx8VUHPrxA8EQqiuct8prIhgrg7uhLBOJlfMdxn6XPejfnGQ5+H/7/kIAs+6lZCiX7mLLa5rhmgy5hf/yZmmeTVanDxL1fZ1I3Kd2EA+U8gvJqwSAwSM8nb+/6+AUlgmMjyddj5Fbv1uDHqzaTJ+7cIyM/3/3/lK1/5yle+8pWvfOUrX/nKV77yla985Stf+cpXvvKVr3zlK1/5yle+8pWvfOUrX/nKV77yla985Stf+cpXvvKVr3zlK1/5yle+8pWvfOUrX/nKV77yla985Stf+cpXvvKVr3zlK1/5yle+8pWvfOUrX/nKV77yla985Stf+cpXvvKVr3zlK1/5yle+8pWvfOUrX/nKV77yla985Stf+cpXvvKVr3zlK1/5yle+8hWA/wfdmhmZdymm9wAAMhNpVFh0WE1MOmNvbS5hZG9iZS54bXAAAAAAADw/eHBhY2tldCBiZWdpbj0i77u/IiBpZD0iVzVNME1wQ2VoaUh6cmVTek5UY3prYzlkIj8+Cjx4OnhtcG1ldGEgeG1sbnM6eD0iYWRvYmU6bnM6bWV0YS8iIHg6eG1wdGs9IkFkb2JlIFhNUCBDb3JlIDQuMS1jMDM0IDQ2LjI3Mjk3NiwgU2F0IEphbiAyNyAyMDA3IDIyOjM3OjM3ICAgICAgICAiPgogICA8cmRmOlJERiB4bWxuczpyZGY9Imh0dHA6Ly93d3cudzMub3JnLzE5OTkvMDIvMjItcmRmLXN5bnRheC1ucyMiPgogICAgICA8cmRmOkRlc2NyaXB0aW9uIHJkZjphYm91dD0iIgogICAgICAgICAgICB4bWxuczp4YXA9Imh0dHA6Ly9ucy5hZG9iZS5jb20veGFwLzEuMC8iPgogICAgICAgICA8eGFwOkNyZWF0b3JUb29sPkFkb2JlIEZpcmV3b3JrcyBDUzM8L3hhcDpDcmVhdG9yVG9vbD4KICAgICAgICAgPHhhcDpDcmVhdGVEYXRlPjIwMTEtMDYtMDhUMTc6MTY6NTNaPC94YXA6Q3JlYXRlRGF0ZT4KICAgICAgICAgPHhhcDpNb2RpZnlEYXRlPjIwMTEtMDYtMDhUMTc6MjA6NDZaPC94YXA6TW9kaWZ5RGF0ZT4KICAgICAgPC9yZGY6RGVzY3JpcHRpb24+CiAgICAgIDxyZGY6RGVzY3JpcHRpb24gcmRmOmFib3V0PSIiCiAgICAgICAgICAgIHhtbG5zOmRjPSJodHRwOi8vcHVybC5vcmcvZGMvZWxlbWVudHMvMS4xLyI+CiAgICAgICAgIDxkYzpmb3JtYXQ+aW1hZ2UvcG5nPC9kYzpmb3JtYXQ+CiAgICAgIDwvcmRmOkRlc2NyaXB0aW9uPgogICA8L3JkZjpSREY+CjwveDp4bXBtZXRhPg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Ao8P3hwYWNrZXQgZW5kPSJ3Ij8+fWxrHwAAIABJREFUeJzsvWlwo3l+3/chAOIkDoIgCR7NY/tkT0/PTE/PzmhHOzu7Wtkrb+TVZcdZxYrj2BWX5UpVXKpUJW9UqeSFIzupUpX1QrFlJ0riRFrZ1q2R9pqd3Z5j5+7pbnazySbBmwQJ4CEIPAAJAnnxf/7PhQcHj+5mz+Bb1dXdJAA+fI7/7/v/fn9HV61Wo4MOOuiggw46+OzC9bgPoIMOOuiggw46eLzokIEOOuiggw46+IyjQwY66KCDDjro4DOODhnooIMOOuigg884OmSggw466KCDDj7j6JCBDjrooIMOOviMo0MGOuiggw466OAzDk+jb6iqWktvpSkVivhDQQBKheIjO7AOOvg04sz4OIFAoOtxH8eTBrkeSXTWog46aB/+UJD+RH/TtachGQBIb6ZJLa+f/JF10MFnGBcuXXrch/DEIb2V5vbNT1Arj/tIOujgyUMkGqY/0d/0NU3JQDZfoLSbpeYLnuiBddDBZxW37s11yMAhoapqbWZugYxaftyH0kEHTyaU1i9pSgZ6wyE2fEECncyCDjo4GRyUmbl7t3bh0qWOVXAI7BfynXWogw6OiEDTSC/Q9PHK5gsndSwddNCBhvfef+9xH8ITA1VVa3fu3OmoAh108JDR4doddPCIoVZqLC4tdiaEtYnN9fWOKtBBBw8ZnUesgw4eMfyhELdvfvK4D+OJwJ07d1DLHVWggw4eNtpwEprA7Tuhw+igg08ZDhoHsEC3j1t3Z/iZr3/9ER7QkwdVVWvZfAG1SnNloLMOddCBQJN1pxWORwYOypTUT2e9r1qxqrgBz+HyvezvP+rnnAQaHYvEcX63x/H7NMJpOef+QOvqm3giweLSYm3szNjpOYGnDOmtNDtKG4mDB+W6/KZHdc1P+tk6TTjuGtjB4dHqfrLDfE1qviCBbt+RCcGRyUAknuC1P/4jXn/jB0f9iA46+FRifGKUX/67/1D8x+nBPCjTGw7x7e/9gP/qv/i7j/bgnhDIckJ1v9yYDGiKwP/ze/8fqZnpR3dwHXRwCvHqK1/ia3/zG+xkHjEZANja3mJu7sFxPqKDDj51yGQyvPQTM5w9d6Hxi9w+luZvPrqDesLQjioQ8MCtuzN8+PYNstncozu4Djo4ZQgGfOwrx3sGjmcTaAdRVMsEAx3froMOAMollds3PxJkwN1Atjsoc2byLN95/Y3aV199paO/2pDeTLdUBdQKvP3WD3Qi0FmDOujg6DixaoJipw64gw4A8SzMzs62fF1vOEQqlXoER/RkQSYONkPAA9lchg8/MNSVzhrUQQdHx7GUgahHvD0Y8OHzBwDw+wIEQ4HjH9mnAH7f0XYqO56eQ78nUtk99HtKnZKthwZfsEfsbLub3ANuH5mtDhmwYymVaitx8OYbr1MuqboiYF6DgCdqHTrqWvGw0VkjHj0Oey/Ia9R75syxfu6xbQKJcknF5w9QKqsn9ZFPPIoFlVIgcoR37hz6HYenAuBXO9fqYaFYWObDN2/whS99palVMDw+3rEKTFBVtZYvFFpbBOUyNz7+2GJRmtcgvy9AsXA67u92SEmjoBtyP/wusIWD0JHfe1rO8ZOEVveDvBcy1e42P1G8bncnf5zDOh4ZUCpihJh8IMslcWPIvz+NkLuPtlFW2e8++sN20ujeNxaXUpvv+TRfz4eJ6bv3BBlogoALNlcWH9ERPRlo1XEw4IF3PrzJ2uoKYNgDp20NkmuF0wbJ3+R9fq9b/3er5T0cbb2E55VWox6tU2xKewcNX9lszTgN5/y0wSletNowG/Hi0aoyJ2oTSIvA7/PhCxpSt7+7XYbzBKFFLXnJ096p7erpO4mj0VHb3T7ye/35wysSHTijtL8v/t7N4u/pbfxCt4+V9VSn5wDWOQStEgd/eOMtiypgX39qnoAeVE/L+uMPNl8Tws0Ygg3RwNECr6K2t5nJt7FTKBU786QPBYeY0W6caAeDI6PsF46uDpyoTQDoEh2ZT0epTytJp5GU0xNubA/kgnHjPztbRzqudhArZpp+f7dF8I+79uu+dhKyoPmc2j/vNPq8zX7nRscr3/PO977Pl/7mL7S0Ct579z3GzoydyPE+yWhLFXj3Xe7etpZl1q0/tF5/7NfO6Tqf9P1o9oMTwarleznbmNlYb+OIrOyd6GEZx5BtzEi2itYL08knOByOEivssMQOxBq/tt/FUHeNQl6hOxQ+cvvuE7cJPm15A/J3aSz1ixPfHbIm/ZkDbd4ftb5FyTp+Us4bdfx6K8T2nIdVq9RvNMOlxoOt9wvWzIMN07/N9sJx0ez+eJLuHT9QbHG8txaX+XyLRMJAt49srjlx+yyg5RwCTRV498fvOVYOHHb9aed15te0s3E3S/x2hKMeqBjPUVZbImLhetINUFUMIuJqYAf0hlp3gM0WnFXMqs0+UA5UnIyJXF4EMftvVt1trAw0sxqgfYvySUNzS9i4Z83xommssMMWO+Qav7bf9XhzBqIej+6JRKNxgqEAvlCMWMgPgeCpzZA9KZTiA4d6vdp9tGB/EgjsNyYBjVBW94iqnw6F57FgTzycpUKBQKz5s5DZ2vpMWwXtzCEIeGB1K8P8/LyjPeALxfB73cIWeMTrT7i7sZwRbSIFJ884E4F20RdurSxu5xPH+hkA60vOu1q5IXRCfr/a8HufJSiBGL6A90jvbRUzzOv6Y7cJpDynKBkoiwze8imUeo+LvZCDt7+yafmvXcKxwxNrru25wsaFn+9qXl44WbPu4qv5xsG+kmu9YDSyFMy/obdw9HyEzzJuvvF6S6sgnkjwozfe4Ju//J8/+gM8BWinnFCtwA+/9x3W1tcAI2GwXFIplQP4NZn/UVlNZrKxYfue2QIw02m79K/cEX9HowNE3Y2Vimif814634ag5KXx869sN9Y7lIMAirLp+L1GdoLdSpD4LFgKjjECsK6iAq1ihUSjmBHcN9SEnYJ4zQuJ8OOzCexQSio+gHbkt5P8wQ8BdXJPflX/p90S0KUdm4RTJ/urxk1RCcQAcEWjEBU3RpU4rr72sojm7V9IANvaMSoZqoogB2e0MsU11VicnGwFKTfZbQS7dWDGSVoHpx3t5nY5ycSpxTuo+19vahX0hkPMzTfvOaCqqj7FpLa9zvRGhuG3/xSA2wuNr9NTE+J+jX7jV/SvdfUlCQQCp0KFUFW1tri+2XzAijaHoFEzJ3Mm+8Oymuz3gBTo7dc8HPXoFgBYbYCsKXhH3QFd/ndVFsibNtlRm7Kf1xhFLNp4tz04aJCgjY3m5yCniKDtchvPu2JzHFxAb8iwGapKRbMSQNoJ0kKQcFNfveBkGZz29b9dWOKEKUZAkzgBjlaxo02sWomEjBvWu9H492NVBsyNPuLxGL5gD/7ubpE56w0f9+NPBRT9Ahiwyz7tWAB3o0kANvb8jq0fD9sO0jOQtH7B9P/K5joAK8Cgt8QXlfWmn9XMRiirBjvt2AbOaCQT5wvivK6mUi1nFQD8xZ/9We1nvv71LlVVa+mtNOnNNMNv/6ke7Lty69RUsZD4MkXul8TD30yEvP+++Lvrz8RQsXI8SFegl/PJnlp3Mkl3b4jgK7/42AhCeivdchGTFkFmba0tiwAefiMfp2vuZAm0YwWY5f5wj5FQ5ncbgTUYtJLv/kjjFePi2cY/K71jJRTFYojSgTju/K41qXg7n6CZGepkHzSyDj7NtkE7MUKiXbtYxgsQMQOax4i9yePF2xOzCQAyayp+rxtXz+Pzxk8C5qxPkenZjh1gZYWeWAJXOEpx2MgQlxdUx7bpPYpV75M7eztcUePcVh7cEv/QlAX6hsXPHkhaiMI2cCM2of+/L7eA/94n4jNaWAh2+2ATa8KLU8XBZxWNGsTUtg9YVMqc/SfNZxWcnRzntf/wH/i9//df1cIb4jUjbjdDtRLBcobStthhFfYPVwI60CUXYXEfJ0oDwAYLc9DlFwtI/PtvEU4OANS6k0mi3/iVR0IO5HTCpuWEGv78L/+KNdMcArNFQCajdx6ER2MVOFUGSKpstgOkFdAbKhL2DVo+Q8r/+QyE4wn6o0GgUhf4nXBvbsnx6/HIDvim9P/bSUN/xIU3Mur43kwmwPZWnrRSJJ/Z0i0Gu52QL284Jiba7QOzbfBpsgpaxQhoZgWIdd8TM3I5HGNFE1e5uu2krTxmMiBhvgWcFsV2u1w9zI5WzRYIp7IPp5KPVl7PSlRrCRmJi+CsXdDqdgkXq5agLwO+x2G33XBddNqZr6eEfLQ4jysaFSQhGreQAzO2YxPw4gSV6Q+gFmBEcV5UQPy+dkLQE47ohMB83uzE4NPUnazRveN0rw9nbfHT5WEvmyaby9Aba3L/uH10R2M8+OMfAjBaOSBeVjnuXNA107+Hoj42V8UCL0jCJomhAbbn8mzPLWrk4B7xj0TpXvzZq7X8T/2nnBkff2jEYL/QYjqhz8fqVobpDz8ArAOJ7C2IJY5677UiEZbrrVUGxML71DQDJ+oW768qogLAnO0vpH+RXRCOWTdMwwMl4v01wHo/ZdIr+r/t0r+U+uvhAx7oloJ5uPPgYECQhZ2qThLMxCAe9xKP9zG+o5Le6SOTXmF102/JWcjnFO13Eb+bmRTEekvWKoVgD9kdsWaFTG5Ko3hwmteMw3STbRUnlojgqgWsGzlT8JfB3kWm7Y2id2gIEi+0fYx2nJhNEIzH8ft8JIJV3NFB0UDDXa8QnFapaByr1OMk8ajdURrl5eqSjmn3LwiAuJAuk48vg/+JTYkyfaZOFtZTVAIaOdhedSQGnqlrgFiePkeJodRHjp/dyEL4LNoHh8kaHzR5pWvrG2S2tgQZaKQOAFPPPMuP//hP9P/f9wU4f4Ie+Jpi/FxJEoZqBjlIDImvZbQYtKa+y9BHN0knBwhOna2dtJ3QspxQw803XkdRMg0tglhIe+5OuIqg0fU+rB0wMVS/zfO76xUAGfzNgd8I+q46X78ZFIdkvpxSBnzEorNMI/MMlrh4VmxivJFResJAeJT4CDAldqu7echk9ljZUMHUDmNhzdvQRlhf6qYXsbbqx+RgIZzWmNAIMk40swFaxQmXTSXWY4UW+F2IoC/PjHnD2HgFGmp98E1wYjZBMZOh6nWTrXhgJ9cwf1Uml5S6jlZqcZJoxvTMyR6BqOwgt1r3Ou+ZsxSHx8RuG0Dz6tlerSMAxwn+FRNRcVISnOBRc4IcOBADMynw9ydYBR7gpzL9AeM7K472gWpLemnWs8Cvfvq6GfprxoLeU6mPhSMu6+NUJxy+9lcM/9fjzRMJY3GSZ89y45OPIBhmtHJw4oTADkkQ1gByKzwT60YqBr4MZCiSWckSX9+E779F/Nmr1L7xK7XjkoJ2yglx+8ioxhwCcLYI1qhXB44Lu0pgVgXMSYEyEdBsB4A1CXB1X6wnn5scIxgsEAgmUYtirbATABH8xQk5TPBvB/LzJFFIrZWJBmFjY0YnBvH+EfojLuIjhmLQE4aesJd43MvK8iK3bovKorLWKcl8nGalQKoEyoFal2xoVgdOqyLQboyAxnHCE0uQiowwOBS3WsWmhG8Z/OF4m8XHWk3g8wcol1RLRq29iYb5JpC9tMMa58krlcdCDA5PBKxYiZ4xpPg9LCQABxWgFczB3pwXIGUk843hyKM1Rtno50piUFEUXErGQgpKaSPwe6aukdochge36uwD87lQlSx5f7QhISgFIk88ITAHf4l2SEAk4tzkJVjK0FUuQiMycFAGt4+xpy5z6/49tqoVRrUqj4dNCMz4OCee36HaFqHuPcb7vXpuAUDmo5tkPvo14s9epdAbqoV+/lePRArSW+m2phPev2XMIXCyCOBkiYCZBDjZQE5EAHCwBAw7QNgAI0gbQC2uNyABxyMA9ioEiWafqRQFOZDEILYxS2YwQFyzEuyk4OLUGP0RF/fmllglarINJIo6IXBFPTohkOdNxgPzuQ1py/HjigdOOG6MWCIi1vLJKwBsyOXEoerrpDaLj7WawA/4/QHCUQ+9kRixwUGjb3bVOUnFLhU9TpmoWeOgRlmfd6NJPKaEvMrm+pFIgLm80GUqL2x2NhqWHvYNC59JO+SqSXKqKop+PHa1oDI2aVEK/P0J6E/AU1fYSG/Rl1vgkkMlQjvVB0+6dXAYiXiwQce1kUoagODaGlCl96OP2fnJV9uyCuaKeZY1daARzh1TrJ+tNf6eUAzSzG7BM7FuaqUBuvxh4iNi8ctoeQXh6TmCU2cPRQpUVa2lN9MtpxOC0XHQPAMFIB6PUfMETqzJWbvX+7B2wMhggB6P0InSO1ULCZAqQLsEwBx0zWWGYyPtJfIurlh35znF+rOtxEDkHQwOChtBkgJvOEzy0hTJS1Ps5fMspjT7QEMr68CM0960qFVjuWYxwrXn19dVPUaAHicOSwAcN4ymzeLe5MVDfFo9jkUGuqPGwQn5P0etlqaqs2XxADSSipySSB6WXNSY5Ym6Zcn0rCzPkHvq7ADqSUA7F7cSiOkX0vJa3SvKNEwQAaiaBtxZFATAFY1TxSAVenJK1CAHZrLiUXNw70MLKZBpQv7+BP7+BIX+BDfSW5y58wbVvNKw+kBaCE+6ddBuoqA5STASCWLvEBALuLkcDDPSL8ibLxhjYWmbleU7hHm18QEclOmNxfncS5eZ+947zBXzjHqdt3tDUR8FIDB+lpGrzzX8yK7cOqtv34TtdN33nMiEE0H4OLcPuRWGoj76ijmSwZhOCvLrm+TXNw9NCtqZQ3Dr7gzTd+/oX5P2gM8fYHVNrBXZY6gC7V7v3ohY6yKuXZS8sWyaKwSifSVWF42qgL5EmHhc7HJXlo9GAmTwP0rg138X0+0zdV68t1CUn2V8TxIFSRAkMcgpZc1GEBbCyOgYPWFBCrzhMOeuwNh4nnvTwj7wIpIMwVAknKyDnaqRXCjxOBMLnWJET7hVlUDjGOGh8UaxnTghoceLaPOkxOPi+MqAZg+Eox5i4X1640JOjEYNRqVopKCXML1xo/xEhl1z+Ukzdt+qNKXRe2se44HP13XYhkAoTDBovQmL3caNkYqMiN1zzMby2iAB9ovqAiNIg04CxrvEzd5Ot0DjvUZw9cQSsLNCqpYBjRSYVYTqtkYOTMpBdXG+KSnw94s0GH9/gvSXfoHd27cYn39X/0xzF6xIaJBQsQD0oJqkqjDGrrarlR58CmF0kjOu42B2H0zrRixgvadCSpkvD0SAKmSKrBdzbK9nWVPKuG93MdKiqiDggaee+xI/flMbxqMdwn1fgL//t34BgP1XX+Xs2bOM9vgIjk62DLzF5fna8q54fubm5uh+/XUA1l77qzqSYCcIZnKwppRZU9bZjmYdSQFAcfqfkv65f1C7fPmyIyk4zHTC17/7XbLZXJ09INWBw5QQtqsciGtuXG9RJihpssfWLTBsybQfHihx8WwX3ojoRreyvEgmvWKxApwS+8xwIgBgNBUqVw5Hfso2Du7ziC+EbBzTThQWV7pNxMBQCy5eWNFJQXxYrPfecJinP/8UI6N5PvnwLVa1hSYcE2WJYe3UKwcBPR7EKBHr9VvKEXtx7mL4sHtGmGMEiDgRCFlL9QpajIhgjQ9wvBhhhtws1sUJO0xxYz63xxl28A6VjlVN0FWrOeuEqqrWbrzzLhtbW44PbCSe4LU//iO+9+d/TDjqYXLcbyEAQ4Meap769oyOMtGBdTfpND6zVDu8j+R0A9mbQ5gzQu2Sz91osqUS0AhmBcAJMvg/TLjCUaOtsVZNANYaVZeJFEhUAjFcJvtAkgKJ4fSyY+VBYF+xVBhI2O2C01Bv7O+yHaepQVbY5ey7RX3ifm5mCYy4jdjnsxEB/etf/Wtc+qW/Jf7jZBVo8vjv/sv/GYBnX/7rfPPv/B38oSAnPbtAkoTF3/kdWJtm7XsfNHytk2IwFPVxeThB31nrxMVwcgDZr8BOVlqtLQC4xfCm//Wf/TPW1teajkk3NxpqB/Zr7zQ6WF5rCSdrQDYKCvdEGNEC9di4WE9284IITN8SyqNdjq/7eQ3kf7B2FsxXrNZrPnO4qafheIKwZ1n/fyNiIFEoWkmBxPhQlcHBgG4feMPWwGm3D/K7O44zEuriQbm+5Xm+av3sk1o/GhGMRlVlTpaAY4wAeHCrZYyAJrliNjSLF3ID+fdfvMiLL7zgmEAY8Pl49StfaarYnWg74qhbJZgIU8rOsrECUoIHQybKZoyF1mwZmFtYWhJITElTrVpYmpOI8lXrKtO0NSSyFaR4SM4MDVC6+DTbsQn8/QlK6S2dCFQXRSPgRhfZwuw0ON0UMjWv0cTB40Bva7m2qR+HrCYgGselEYPqdknYCWNxi40glYJqMkMFLCoBwGr/KEpuHf+9T1ha22z4e5gtg0ZtjR9lS+NWLYXtbWXtyYIyUdAuHE75vYwPJRjp9zOk7WDv3J+vIwESysJ03dcs0BIJX/7a3+af/ON/9FAb/wRHJ7suABf++T8HYObu3Vr4u7/H7bferSMGZsVAEgOhFKxwLr3HxJk+4iO9snkR++vrbP32b9SpBHfu3GmeOKiRIfMcAllJUC6pKIo1ebAV6q67aZ0wJ4mGbZMBzYmCSl4EJHOlwGpaJAiOD9UYGxfPnCQBUg1ohwQ0azEMcG/GfA/NGcd0hETDqH1OMj7950v7QRIDqRCYFQNJDFJrVvvg4tkzJC8ZjY56k1G84Spq8TbTt2Y1W2SuzjYwtzhuFA/MMLc2Pk5LY6fpguYY4TQ90Nwu2BwjJI6yWbTHCYlG8QIax4zdnfwpmk1wEGC0t0b/xNN6ByuwykTR6IA+/MJiGWiqy1bRhZWk1rd5BCs7dGJ4cWDH4zzsx8kWGERIP6lagNTkFTyxpE4E9qYXcCmzTS9wNSmqaV02C2C8S6XCTpNRbL11JXuHgVMmq/MyuQPKDp4uVfjbfcO6jaCTgmgcVzRDVcngWk/hWk9RURQqY5Psbg7T89QV/dMK56+zHZtgXMslgAGLbQAQKposA1sDp0hFkgPr19tl/U7X3Om9R5EX7XPmB7PWXaHdFvhyOER8RCwUmZWsoxpgOabZJTaXP2Zg9JmWw4sedXvgC5cudXHp1xn6VUEMFn/nd9j509+noFjPgSQGkhTMbqUp7O/QV8xxGXRCAND/h/+a3NtJat/4ldpWzc3m+nrzxEFA3S9z6/ZtAEtvAcDRIjiOjGy/3kb3QPF8mG2BaJ8RsESFQB8XtVr8xdQe21t5Ug+aqwGNCMDgYIDVTSfKWr/4n2TJ4UGXWEPmNft7eKBEPLJTRwpAEIaxEUEKUmsuS07B1E6Vi1NjeMNhCoUqoZCLl778NP0RF+/dq5HPbNXbBtEArhbxwAy7gHFYlcB8nxwmPhS7I3p/v1RkhNQRLAGnhHFAl/wnY17DJm6aTOMcM3oix+tAeCyb4E/+r/+Tb3//+/i9bq6M++kdGyY5MsjLz7r1xJlPphW937VdJmrV1/okskmdekZLVCP9lv9LyUfugndv32rJ9KrJ8XpvRyMBdtiDpYScOiURCZ1caY3d2zIjFRmx5BY0sg90y+NzV/AMJDk7avQoWClXDmUbmC2DR20X1FkDNjjJxQAXupzvoZFKmus9xpukGgA0JAISLa0CQK3CYCLBV1995bEOFCouz9eKb/x7pv/vP2fho7uOrzFbCOcS/XUqgUR3Mslbo9ebDiUK+Hy88+67/Kv//bf1rzlZBP5usX74g56mNmIjohB25S2N0cxVA062gLlSYGQwILr1DYfZy4vkuVZqgBMJkBaAWf63S//NJgvaoRwYBKnZFETLcTlMRJR2QjxiXbMKtt9LkgIwrIOnn/sJ4sNhXF6xTgS6NykUqsze2j68bWCzke2WgUQ7a0k7toAZ9vgAcGP8JfFZDopxK7W43ThhRrsxA4RN8JOvfoUdB+vokdgEJYR0oxyo2Peo8eEwTwNvvrvD6oM5nGSiQ9sG7R6XLTPU2RYQjLShLWDyfex8SPfVJWyEwckGcHKiwyWFmk1Cb2Qc2K0OJ9TLW/bhqobc5dJsBEloHO0DZRYURUhYH96gMjbJHNd0QjDi87DSP8oD/Iy88ye6bQD1cpZTpcFhKwwaTaRre7lsIBFDY1vgE9PXIpEgI3sVvnB1lCGNCKypZbLLq03VADuUhWmxO27SgCjggs2VxYbff1QIjk52Bb/5a3zxm7/G1L/7F7WP/vz1hhbCbK25SnB7YRecK44FtMTBH954y7HJkLQILNf7ENUEjWyBWHgfudeKugN6xYDFFtiPEo4nuHR2kHNXRE5BZjXP/ZntpmqAmQSMjexbyvuMyoI5RwIh1sl928TAk4FsnezKWNsmA7AqewcIG2FsZJ9QsN5CMCsFOcWldTh8i/jyCBen8njDYVSSuLzwzIsuet6/LfoTPCgjLQ+laLUNoL7yrG4S4jF7ERwmPsi13jN17VAbRd0KkCTAofS8lfzfbswA2J0adnh1+zh2aaF8KHP5bhbm54i6VVY2honHvRTVXhITSf5aGO4N1UitdeHXSrLkuI61DeMiK6rGkkuQOAOlYr1vVNpvXFaz221KAkN0zDKjq8eaFLTgFgl2qb5hes5fwU/ri2yQANEPQLaQHO9SIealYqcNgXoZ39LrvztCIDlS95qjwsxlC0HnMh1piRhQRSUCQN8w3qkJQ/qKxsXNrJ2P6uI8FSXDvc9doeepK4z4PIz4PDCaZI6fpT+3QHDVCGATGquv7W4D9dmxu/k9evaP3ijjKJA7SoDQQX0y4GADQUoODTLnBmRWssw+mG9KAsxe+3xCBMacekB+4y6BZlaB24daOV1johPf/LWul3/+V2uF//hb3PnXv0fq7orl++e6BCGQVQel7QMmzmR1lWDnJ36i+ahiIJvLsLYs8nf0xEEAkzIA6AmErWC+3iCUBAmpBum9UTQMDVqXxnhvjfGhGiOjZ3Q1YDG1x0rq/YZqgCQB0otAq5jiAAAgAElEQVQvVyKUKwGCfaOW3b9ZOs+XDfJuLsdzRT30HnMQjeXYolbFpkq9klA9EKrBAfUWwsWJCsubHktegcwpuDdThpkHZNIrjIw/z7kr4PImUfcHOPs8xEdGifcvklrrIpPtwt9bHw96MeIBGEnl9pjQLB7Y0So+gBEjFkyK0Xzigp5I3fZGMRqF6DnAWOtljADq4wQ4xgqoHxZHd6TOdgVhEzy2pkP7igiU5sSrxUye6OIDRgafYlj73fx953npy1FG7isW2yCT7dIfurWNiumBFDdB2O+pqyzw00QStDUHsQd/sEo/Ra15kJ3tScnHfLnMF7iOBGiLfbOyQPsFtZetmOF0kx4FPRgPysaBdUGU8pOZFIzvrAhSsC3KZPRGRqCXJcrcCdeDW+wCcybb4OxokpX+BNFYUrcNqvTj2knXXQtBDuTv2off3HxEPeEerDa0SwBG3MZ9PdRbY8QNQ4Eo4eQA+fXNpkmCUJ9w5+4foBD1kVMP2Nkpknl7hoFfeqbxgR6UCXi69LHGbf+CDxmBQKAr8M1f4/orv1g7/0e/y8a//BafmIapOKkETwFrsc81bbYEoqzyB7Y5BH7EGuOyEQF7kG8Ec/AHqx1kJgFmAhDvNXwP2TPArAbIlrz5XNmxVHB8qGrpB1CuRHQrwEwEzBZAo0mAdtgnA9phnpiId9zxNYpaT4CkxWAmBfL4pJWwuulnddNPZqfE1XPimptJgfidhUpwb6bM6uZt1GIfT3/eIAT+vgFe+nKUi+sKb/24nXgAjWKCH4/jptF4m+l8HiI+jGHYxj1afCilt8Rwt2YbxUYxwvy6NsrHDxMvTgon1nRIZt5mM3mWV93w7m1eAIbPnqMn6kPdH2Di6gB7O9/njTfvW5h0thB0zCq1WAVNskgbZ4bOW+QfKf1UAjGGXnyewvnrurJhJwJmSDWgSlz30l0mmcdJ3vFvW3dM9nSPo6cMHh/doR7TebHaCDlvFNfaJvAh1YvP6daB7J5VjZ7DxWxL20DJrbP2zvv6uXSyDJwqDB5WdUGj5TOhWQHmHouy458scroUCTOSGOXCpBjmMjO/1NIWsCfY3fcFYCcv/gArHje882MGv/pTTXsO+ANB3nn3XX7m619v+Ts+agRHJ7uCv/rrRL/xK7X4b/8G7/3Bn1sSDfVzoJQJLW3j/uVnmts5tjkEkgwoJRWlBOzsEnWoImiWVW7+eeZNi7QILBUDSliXy0vaA3rxgo/zF35Cr6efvbWtJwnmG6gBVy8b94RhCajkFKsVINY91Sb/5+t6+INdJneuzNF/pqWL+G3L9+wVExL2FvIS0kroK1sttXwONjYCjI3sc3FCHNu9BfHZZpUgl1OYviVO5sWpPP6+8wCo+wMkJgd4On+f77z2fl0r5uyq13JeDhsTzGgUH/J+a8A1xwfX2CSeceeNItRn+wur1UoCXOuiFVmzyjF7nJA4TLyQa+bupfHHW01gfsB648bDlM8p3J0TgebCtacA2N2Bs88/hTcyypvvLrVlGYCQiJrJQ2b5R0JK5EEgGTV2vwvuKPOJCxTOi8x4J9nHDKeLPBnzQmzAlPlplXdixQwknf0bJ4Z3kjK507lwgj1bViJstg8068AzdQ0GkuxNLwAaIYgKUlRdnKcC9YTg/HW8sQm9cyGmBqVClRBXXTQqMvAoLIM+V/1OrpE1cN21z0i/30IE1j5eorC/40gE7JaAGyhEfYRVqxoxsiOek6X5OXqfazLJ0O3jzORZZu7erV24dOnUqANmBEcnu/r/h/+t9srUWZb/p//DohKAOCfV4X5CPc4yqBlyDoEkAlF/QF9jgn3iHmrXHgCrRWC3B5pZA/HeGv3RIOcv9HHmfFRPgLs7t0Fx+36dLeBkCYhjNiyBcAyqB4KeSDvALv/nsn49k94Mp68BeF3Ghqzgrm+oZldF7HDssRCoz00Im9QCqRJI+6BcESqB3TowqwTTt2YpFkOcvwCJCUEIdnfgzPkoX+UrvPnukm4ZAAxqzqmMCc3iQSuroFF8kJpBMhphwR2V/diYT1zQK6daJQlKNaAaPQegT6kd71JhaMCqAhwiTkD7aoCnkMPvdT9+m6C0d6A/rNlMnol+t54sI5IGxYxseQNIhSA+HOad1xdIa09UI4lIUQOE/Q6WQc1Z/pHSjzyN1Ui/pdf/0vhLbck+5sY7bJdwKbMWS6ARzPKO08VMOJVmBBo0mzDL5W02VXHaeZUceumbLQQwbITg/k69dfDOCvORpy25BDLB0KXMNiQEjCZZ6f8FQvff0+cbuHbSWMoJoxHdMhB4uJaBP+jhABh2COQjtsX0egKGAkHdFsisZFlb2m6bCBSiIqDl1HpbIhIJMp3bwTf7EVefa941zB8K8e6tO1y4dKmN3/DxQFoHwVd+sRb/7d8g/W9f407VOEcjV58jHY7jy2ecP8BhDoFET6WLrj43vcGqJfhJHISblxXaA14ra0A2ERob99KbNIjASup9itv1+QHSEggFRWKdkyXQjh3QSv6XcEcH9X+b76z2aw4aV86AWHOdLARpHzhZB/nKVcbjdxgdaKwSpB58TKkQ4GnQqw1kPDhzPsrH76T1DSRYYwIbVssg7Bdfz5eEVSBht5BLHg9m6tgoPsiWWTfs8eGQG8V2m8m1YwM4xgoHlPbdbVtmzXAi1QTsHQAuPnfGjVKEWNRghcXt+7z5LlzK7FkUgkgiyXPP53nrjRm9qUYriUgivWOcpPqsUOMkmzNCq8lx+NyVtoiA5SJvr4JmCzSSe8ySt1nOcZJ2zMMtH2bDHSdpzAynygS7dWBusuFZ+y4VRZxD+obFeQGRYAigZKhMf8C9zWEuXntWf9+Iz8NcbIIf3J3VZTOwnsNWzYnaPU/NFkNJWGXFgGzAa544KDm8bCJkzg/IrGS53SBR0J4bYLcEJJY9VrKxVa3A23fI/rTWnthJHTgQFQdzszNNfrvTA6kSdCeTFP79n4oEw75+Np99Bn8+0zRfYG52hrUH9yxEQCmp4A+Q2IbM9jaGeQO7niZTlkxoVDXQGw+jKKJiIBqE1azY3V86+5Ocu9KHy5sku36fxdQed+c2tAz4eiIgm/JM37daAmDuzW+vCMg7ZMs3l/91LBm7zVKDbphm2JtpNYKTheBkH8hJjb1l04lYVVgN+ohFu5k6v++oEiyudIu2zB++xUjGSCzc3YGeyADPvCimORpNiqyVBs0qzxpVFxwmPnhe+qpuC7TcKJrVAFMPmmaWQKM44fR/sA9CNtBoPZy6dPEx2wTa3+LiVBkfEvvwxZVuXTJbXLnPuxpDlg/Z7g4kJs/zpXCYeP9tUmtdDCPY4KApuX5tTew0zf0HErb+A051ouZEQXv/gND999hdy9QlCtapAWSYrO1SbWEL9HTX6ioCzEmA/iaTuR41nFQCp0QaiQeWjbmKa2tGZNdOXRPNmMhoeQTalEQlwz3gwkCMybPaFK3RJCs/+3cI3X9PrzQYC3k1lcAKs0pwnPPm1FPAaTdk7yEwsrnM59xV4iPtJQpKIlCI+Nj0RilFfZzBWQ2I91pJbRzRVEW3CppgJNnP4tJi7aTbET8MBAKBLv7+f1e7/o1foe9//DXWCaI0swg0VeD2hz9gw5YXIHM64pN9FlUg2G8QBqf25c3kb6dKAahPFNxauM/9mW0ezC+SzylN1YCt0mWC2mNkb64jEvM2LZaA3Q4w/3u/u6+lvG9Go4TqVn01nNBIMWhVbaEfC5DK1MBXY3RAFOXWqwSwsfEjtree4bnnRR6ByCEc4KUvP83I6Bj3Z7ZJK0U9Jkg0tJIb9B9o1WdmsbBnqRaA5onk5o0iCEVArxKICRurkttyrAx42HHisdoEYE3ceLB0QDTotiTQgGSFWT748Y9Qi+d4+vNCGZAKwct/I0ng9dsWiQiguJUHlzhBUa+4+OYHXz4EtYNtS7Z8sTsCxTSucJTi8BiF89c56xO/au7W22ysOffjZ+x56POLZLnFearAHtY6eHvnp6FusZCotovgKZxM28zDwLwDaLZjML9utzsM+bW615hzLszYWdqCnT0q26t4p65R2fTj0mwDVxRBCB7cYoYrwD0mz15kQssAXzl/XXzm6iIL69poX1NTDXv+QKlwtBHIfq9bP+fm/ICidonM+QFrpgTK6wkX18eiel18MyJQVyngjbLi9YCJBOzsWC2OrLt+J+sG7rz1DlevXtWDYh0OyvgDQd774BPGzow5v+aUIRAIdDE6yeSv/4va4sd3UJsNJUKUE958TyS7+b3uup4PgZRCJGLsUrOmIlqnfW/R9DgG+32WYLa2UakLZub8AHV/QCcCqQcf1yUKmtUAKYEfdFkrBEROgKLtasXBWHe29avCgUcSwizmwaX2ITpdFbXh9w4DJ8XA3K3Y392tV94UtZCokzCTbB+15RPkM3ArA5mBeF0uQShoqASpBx8Dz/Dc81gSC6WN/IPvLuuVBuafpVc9BFRTTMhb8gi25DY1p9aVWEsb1OXeY+nyK/T0J0SeU7nSNJFcqsvSNgbRQrjSIkZIxLofTpzQ74enLz9eZaBc0jpKKW5iYfjw3gHg4yeuiwMy16FO3+/WB3eYCUFPBJ55sZ+V1PusZsu2xkR5/SGyjz/OVE1SkSZxC+lHnNZqZISe89eFf01jIiDZHlB3I6g2uadZlYBZvmlT8LNAnks4XO/146CZnWCtOhDIeaO41BSsp6goGTwvfZUKWGyDVoRgYy2Da+2+/plmSc0pu/awdop5cyNpTsJkB6xjVAxIXIqEGRkcPRIR0G0BExwtgXohBKWkkk7fY24+xZVLF1BpnEiYzTXw208xtmpu1Erz7qoAN9943aIKdPW5uaSNs53O7dC1Vya/Jc7LsscNufpmVXbbQK8YOLA2FOob3mNjxRgOFO4XFQNORMCcHyArBWTjHWkLCEnbUA62V1UUvXw1b8qEN26c0p7Tgr3WNCCY14dGMK8bzV7fbH2xiwMW0pByrsQALYHcZB3IioOp8/uMDjjbBpIQ2BMLI4kkT0/l+c5r71OqswycYwIYFrLZHqivKDPFB40IQOOKMrNiXNWIgLQ8XbSOERLyHjxunLBDjvTe3Tle8vWxyYC8qcJRD11dMWK9JaoHYVKZHl6+JEaw3lsQN4GUiW7d3iYQ3ObCtSSeQJLSPvgD8Df+9teIf/8TUmvioWnVvnjWJgGZp0pJa8BOBFAy9UTgc1cE791eFQlzFsnHtopFe4kVM5aEj56w91RZAUeB3T5oZh2AtA9USrkFtgcmYCApPDa0agNlFh7c4u62IFkWQvDKXyM0FCe4usiY1nrZsAzOW36OtA3aOb/HsQbMFQPtEoH5xACZwSHOlDJ1tsAUsGGyBcwmwH639dyW9vfZWFnm7LkLjX85jSB85/U3ao+7PXG7UFW1NjO30HwOgduHul/mo1tv6l/qqXTRG4kRK1XpDfUzmUgyvyUSUL29/ZjPXn6wcfJgOz0ERCOhMRIT51H3aYsIyCTBYJ9IEpSqgKwUqI4Z/fYBurqs/fbBeg80sgSOMqn1uGhmLbSbiCkhz3MqA/hqXLt6h831gzrbQBICsBKCiavn+bkwfPi+YRk0ignSRpY9YdNh6+vsEwd/EJjQm6YB3Pvgo4ZEQCrGVc06lpUC+mtsMSLWbdxfjyROaEnWj90mkMgrFWLhNBAmX95g+T68lhnma19Y5eJERScEoaDoYrWSeh+AC9fQCEESfwBe+vLToBGCrop9nGXSkjtg73vvUtNUI/3cjSYdrQFz7aclPwDgwS3xdcW5IYSqZHVLAAy5J8wBpYI22a/NRJ3TDL0Mx2Yd1HUz1KQ2/71PqNRm9cRCtleNPAJlFpcyy8ymn67RMhM+X51lsKjlEFSLzS2DXVqXHTayBuxlg9IaGHG7GeqtHdoakL0DSlEfe9k05rvQbA3YbQGzDGwujysXd5lfnOO5/ZebtifuDYdIpVINv3/akN5KN59OqOH+rZvMLokFWCmpJIJhIq5dSpeGGdqtMdoTZ6i3xp3lLXJZQ17x9vYT3nCWRF0T1ote3MoTTIh7O5PtIt5b49LZQcbGvbpE3S4RWFzptpQMtrYFjF2s+R4AUSZZUhqVxh2u/XCrZMJ21qdGyoS/u5uSySrxBz3kS7IRELZsfyHnF7eMioNbGShku7g4QV08GBvZb0gIEpPneTFsVJ71hbf0HIK1jQq6oa9ZBzJ3wCk2yK6CZmsARHxgu7Fi7NKsY5ccPNegaZA9RoCIE2Gt5qNUAE4oRjS61qfCJigRYGnZjZBw4HNnNsivwrdvBPjpl1XLDRCP7JDZiTQkBBenxsik32I1a1QZiIdsVS+/yRMhvSd2C7mgse9a8YzgGZ9wzBEAce80k30aST5+6jM+u/cLJyLznDY0sg7szYr0GQdARVFwPfcynqlrVKY/sCYWbq+Su1Vi4cpLOiGY8Pm4cf46Gw2qDJyaEjWzC5pZA7KhkN0a6NeaCR2WCNyXvfBNWd3t2QIGwTIvuuWSSiaTo1QoEIg1KZNz+8hsPRlkQFXVWnoz3bz1sJYj8dGNv6z7VmDbx+DAEKM9B9RiSa5ThGCYv1yaN160JZ7Imtc4Z8UxLQhoL9P77w/vkV/ZsFgDY+Nn6ojAg/lFS46AU34AiLLpdm0BY+Eu0+geOO1oZh20bxv4WFzp1uOBPY/ATgikahxJwHPP5/nDb31sqTJwYVQayLiwVUxr0wiFMrO2L65BzhulEtjD9dzLdUSgoXVsUozl952azDWLEQC7D3lMu2ETNOlm2gZOzCbwe92MnRHSzPhEhEFNNgr21phZCzKeVPniS7f44GZXS0KQmIQvhcP4Q4IN+vIJvWWNGuuluGg97A9qIijd1doLy1p3pwtdRwRssk87tgC0XwPqCKfa+VZ9BOzvabPvwFFxlKoD19YM82CtNNC6Nm6sZdjY+4iaqcpgxOdpq8qgVYVBM2nT3E9gKCnqs13pLYZqpbYUAbstIKsFwFox0K4tYJaE7Y1TlubnGH4h3jhv4KDM8Pj4E2MVbK6vt3zNzQ/fZcaWOAxCYXGlt+CMyMoOJwf4cnKAkX4/306J+6Pot1ZgmNWARhUDYFgDToqAJAKyiZAkApkd0Tsg2GdUC5yELfA4rIDD4qSsA3kNbtyF6xe7uHbViAeSEJQKM3zyITwNJCasMeHn/hbcm17UK8+2TXFhe0cklJ4Dpk2HewZhEZgryizWwAPraHqn+GCuKIPGtsCJxojD4LTYBGZlILsjTmhkcRdF8TAWD1PcgnzfFg/m4cq5Lq5drdURAqNToXHxIwn46V9K8u0/eJtMVgSDmqePQC6LoohFV+YMBFB4cO5LFPpHm1YNNKoYWDIxQqf6911gN29I2HHXvsMswE8f9kL24G8E5UAozFrN1ugit0V1KU1lbLK+0kBTCES1vHOVgf/eJyzk6+0CewYuCHtGZtGaebp5Nv1gdl+X8GMBN8qCSMC7PJrges/hiMBsDdZN1QJmO2ClqgV1W/FDMSajgQiKfp/PkiVuHrtaLKi8++P3OH/lastJhhtbrXubP27cuXOnuVypqQJ33npH9BLQcDYY1hScA/ZWl1nurfHlZA/dSUHwZVbFmzeXCSlrrHg9xALaLlWbrux7ykfRdIpkhrt54qBMXnayBpxsAVA56Noir6XbC7VStmA3KsKFKmDd8xcOQlgbXj9ZaDT6F4xm5vK5k49ArLek3+vR6ECdbfD9t+rjAYDPs0O5EuGTD99yJATecJji6ws8mF+kq8t4QPfzGyh74h4pe6y9Be4m6olA7tbbjkTAHB9cWo+BVIP4ACJGSP1Sxoi4a99ybh4Vdnfyj9cmkFBKKqSFQpACYlpzjd5QkfyqeMBE9u1+HSFgZ5m7okeH1TLoXufFVydI/9Edlu/vAnmUgwBKOUC+Gqa0KyS36alXKfSP6he6trxQRwTs/o9T6UhsT7Fkgjo5ed37BZ68nO4jIiN+UyfbYDfUg1qXpQsecnDvQyoIhUBWGpgJgeItUcn04YknrFUGJsvA+tB11dkGUo4LmyS4hMtjuTYZDGtA0olLkTAj412HJgL3fQFdlgZttoAJW1WHxKCM9U5pdt+USyrz87CaSjVPJAS6yg7K0imCqqq1bL6AWm1eRVDazTKbmnX83vmyykFahUyC++u7XBbrPN3JJBcAX6bIdz68S94X0K9tOCFUBHU+S9+wsT105cQuf3yoj7Fxr97npH0iIEcTi3syWwhq+QDWjHbROKji4Oca99WTZA00g902KNpsg+yOdV4NWG2DaBDees8HlLl2tWZJLJSbxPszYvNhJgTSMngwv0gpK+6d7N6E+EzvOsvZADW3FowPuil2RxyJwMZaxpEI2OODvH0bVTw5xYjMQ7YF7JA2wXFxcjaBL0A8HiMRrBIbHCQaUEmOGG0z+8KCqmf2Iiyt5bl29RY/fNtKCFY2IsQX7pOcEk++vPj/yTfgB99dRqlcxd7J+Tf3r7CNX1cEassLzEzfsVQNVJPjwr/WM0LR5wuAeSfqJxSzduaTTSFiDn2/20XJgak1Y9vHfd/DhLmJhy9gSJzmbN3Fwh7UdpnfXMczkKwjBBtrGeA2V3iKseSQ/j5pGcjWxQCB/fpOXv359nbGF6pWJX2kkmbE3dWyasBuDQSGR+nTPOE9LYGtlS3gD3rA2/6ksVK5DGqRQl4h4KGxVYAYXnSarYKlVIqdzFZTIhDwwM37s+S0wBn1B0i4PHV5HWpqjkw5Q4Yi8WevAoIQjD8PX4wHKaXS9IaMngPV/gSu8bSltTCgtxdulizYrGKg5OqieqAlDfvEblfRrAG7LSAtAd0OOMR98CQi3F1/oaMmmzF5pj5kyniQykD/Whdnhm4B9ryyGe7PCGJsVwj+s/9S9CEAUCrivljd36A3ZzT7eUNxcWP8JWci0GCj2Dg+iGscKhYgdtHyu5xEjDgOZJwYHBk9HTYBQHF7j2xFO+mAomzqEtHyupTrtlhdhK994YCLE9gu/h3uz1zA35silhSjN0v7SbzRJF/+mSTf/4v3mFYNgvGjVB+r10cdiUBVUXBhJQJm6WceMXkqtqdgPn3m1rg94QiqRvLKlZNNFawPcQ/3fceF0dxkjbypzYv0yczVBnLXIC0Dz9Q19jT/zU4IPPEEw14jqK6cv87iD/6DNtzIIGrm6oIt6isLzBUEsnrAXA9xPeHieo//aNaAVtZWZw00sQUEaXNoLNAEpXKZH954q6VVAPDh++/z1VdfOdTnPwqoqlpbXN9srgq4fagVMYcgm80RDPj0KgIQqgDAkDbbYXs9SyYYI5xc1+0CqRAAeg4BgG9iB7awSNLSGnB5xXt3lTIry4ukHsw2VQQOuvyAYQ3ky+bWuMIasNsCZkvAIO6Huw+eNNjl8ESwank0FFODJXs8ALNl4MZOCFKZIsyAv3eMmLYEyU3iC1/o5d03PyGbvosaEySgGstSXPTwQS3K2vizbREBp/jQyjo2I70urIHyY9qoSTJQeNxNhwCKqvjhGyUo7QXIK1smqUjo/3aJSFYZfPGlmqEQ9I9QLMLqnJB/JCEAwQpHBgMsfCSk2m8r57gx/pKVCGzmLL2k5YUGqG6XwCT9tCP7ZDVZ+tNaNXAU2C2DXdOMA2vjJ/BQgnsfskcc79QEe9PUEYL5uXtw9qKFEMxdfoW9v/z3deOPzQ9iXrU2ndk3TS5zu6y39ZTfqzcU6k4m2V9fJ7OSPZY10MoWkLThMLKwqCrIsJpq0YAIiCcSp7I9cbvlhHOzM0zfvWP52la1wqhpEtiaUuZcF4Si3SwsbQP3GH8eglNntVcIQpBdXuU9rQNp+XaZwFVx3+Rzoox5bPyMhQiszs2SSa80JAIS5hbE2/q8FMMakLYA2CsGBI5yDzyJaMcyAG0uREvLwCAEAOPxO6Qyl/nknQ95+kUsm8TkmXWenoqS310is7VNzSMUmff3+rmbSFqsY3tVGdQTAVl63swaOI3W8alpOgQQDPiIRuMEQwH8Ph/RaC/9cfHRMrvUyTKYWQtSrpmqDLLThHqn2N4CqCcEl1/+KYbPpvg3H1zmRjakVw3oRMA0XaoSiBldBdF6SFukHz87BeErDjWwBp70RkKPAuXYYMPvybpeaossMVFHCADuTmuWgJkQjCaZ++u/yJk7b+hNiex2gd0qMMuSgybP1mwNSCIwM7/E2tJ2U2sgMzhEH4YtAFZrwD5JwKmf/FEyxUs7SusGREDA08UP33mPXz5F7YnbbTIE8Pb7H1AuqWLt0MYUh6MeipEYpVKVK7kSbItzX1D2CUVzrBfdlOeXuIAgBN29ISDJi198kd75Jd7TbomhjKhqivxUgL5EWLcGJBFYSb0vBubgcrQGZNXAQddW04qBZtUCT0KVwEminYZfUZ84R3bbwGwZcK/GtYt3kIQgFBTVH6m1ojMhmEryld4U33lDPMD5UoAHsbMNiYBdEQB0a8BaVWadLxDrrp36RnOP3SaQUJQMpXKAmNdNcXuT3W1r7aliepDklLB8LMqDeWEZXLvq5oObXWTSK8T7R3RC0BP14Qkk9fcubH+RPwzF8HsqTPh8LJTLdUTA3F7YhbgJ7FMH9aSjklIn4qVNib9+2w60AwOi5eeS5Wvm1p+BqHiY1tQqlaU0jD3vqBDMTGu82kQIVvoTLF1+heo7f2Jp8jHUJe6nnGluQb+3QA5RPQAgK/EnE0mun/FbFIGZ+SXWPl5idsu46k7WQP7+jKV+3Vwx4DQtr9R1cveJkt1m6plnxSTDBvD39J7KSYb7heaqQMADq1sZpt++oY8qFtUEAUrpA2rb2yy6PPjzOct1AXBvbJMFZqCOEAjqtMS3U2lKZ3OEY1EijBGPe9nVSJ+ZCOQUF7GoddiQrBowTxw0pg2abQHIK3at0EpOG03R+zQjGHJOYgu5hcXXGxH5RqlFiLh2cWn9CWQ8AMhnomTSUXWjdc8AACAASURBVH2mwb0FDyGmGR+aIpP3sDpXHxNiyXG++kqK3/3uJt9y/xSrbSSTV1vEB4lGFWUyRpym+DA1fobnnn/+yDbBiRRCSpsA0BOChIRmPDzZTJ6q9rVsIYhSRPfiXntTpAVeu1oTyYRAMFhgZUNla8HoYZ9anOK/2YqxUq7wciREJbOldY9atSgCVZMigJLhjGmQhP1C7xd2LX/86o7lTweN4XSOzFK+qmRFV66AS1yDxfepbK7jnZrQlYEqcarEuTu9zvzcPVb39hn2dvNyJIS/P0Fq8gXL56uFPGohTx43XRWVrorKVtGlEwGJkb0KQ7VSHRHILq9SMJUu2hWB+74Aec0a6Nors1KtGERAQztjY4+KUllYBdMff0TAQ+PhRQirYObu3fbm+D4CLKVSbZUT/vB732FNyxUwwzI/YmQY+vq57BKvKWhd+twb22SXV8mvb7KfFUGmuzdEdzLJUMDHdS2TPBwX6kAms8fq3GwdEQAsRKBcEdt8aR3IRmfZTF4fO2ytGrCi1OW1/HmiUVatf9pEsaBa/lR3Faq7in6+sjs5sjs5arU0yoGqWwYyHoCICaubfm7OxhlIurk4URHWTXmaeFhhZUNl5oPbdT87lhzn7d6/XUcEGiWTA/qkVU+T/AB7fLDHiNOA0iGuUTOcuE0Q7e3D392NP9ZLuNtlkW+hXiIaHhLy0vTSU0yd+R7Xrtb4zo+EOjAyGCCT2cO/LhIK//tbJVY8XYz4PCyUy+Tmb1tYn14nquFsbREiXoic5Uxeqc8KRdgDjzsb9NOAUnzA8evmKoNzwOLWDEsDSU0hWLC8VsmtU8n0QXKIYW+3aEr01BVCAzGGUh/pr7vW5ZxGGU8bfRA+X9uyWAP313fJLq9a8gTsRMA7PErfoDXQV1ywV7VmCsY5WsVAuyjlsuwrOdRmKuRBmd5wiFt37nDh0qUTP4bDoq3EQSCjlrl121jMpUUQ7BsgqWX+D4wOM7h3wBIwVNvi8uu3uVMta3ZBN+6Nbe4Al4H4s1c1dUA0JroM9CplHlCldOBhRWuTm9/dobhtEAF7joA/dIFgX7GuasAMc9WApWLgU14tcFg4VRdItIoHE0OG3bC0lterDG7Oxon3oxECGF5PWSzkb39ylnc8PgsRuDu9ricEmpPJzZiMeKl2NagawLCPe8LeUx8fTp1NkMlk8PsCBEPWjFrZlMKeWaquqwQTYVJLee7OPcXPv3qbi2fPkFoP6E32Vudm+TcfXOYdT6BO/kERErPROcqvtxiumvpIq0rWYg2YK7Wl5CObRXRwFEwD9Y2KzK2iJfaW0riee9mo6dVUgrU1ABEoxpJDRg+C/lH27/wYf0YIea8B4zWxyId2xVUdrBrVA9cTLi6cG9Mzz/Prm2RslQONqgYcmwnhZA2I+8rVE+WkUCwYDH9jc53Ry1ea5w64fafGKmgncTDggTd/cIO1VSNhVympKCWI7h3gcgnrxj2fohQJEgu4+TYw2QMv7PoshAAgs5IFbpoIQZIwEAZY7yF9Ttwvq4sPNBXSSgQkhD1glBhmC0HNGrAqAlAyqQInf/0/Kwi5CxbLINZrxAR1XRCraF+J1UWjyiC+uUMmjb5JNCeZf/uTs/yjNUEEJnw+5ufuoeTWRQxwSCYHcCmzjChLelOyZvEBTneMKBZUgqEAk8mBY9kEJ1ZNEAz49KzGkiYv+b1uirvWjNJaTZzM3nhY5BFEB2BLvwx8cO8yF6dGgWVS63D+Qh//bv5r/JZn3HKxzawPcGwxbCYCYJWw7X3v4eE3i3AYoHc0+Eze3FEkIl+LBhWNPrPV+4BS1Tbbe9+IuubGRNUHtyzjj82EIBrbris5nLv8CiNa/sBQ175eXlhClBXKRL/JRJLrPT6dCDhVDpiJQCHi437JpVcNdFE/ZwAaWAO+AMgAfpjr0OI8lsoqpbLKxspyW1UFf/Fnf1b7ma9//bFVFbQ7h0CtwFvvf2yxFRtBkDIRsef7B+hL7nN5NmsQArZZHwRWECWHvUb+wP76Ohf8u3S9183yboZ83HjuY9GqTgTqmwqZGwoJNLMGwErggJN7Hk9I+n1YaDjQqNHXzQN6oh69Wy1YY8JiJk9vqIgrB+FYlFuzA/T394vWxfdGLJ+5OjfLO/em+MdlsWmY8PmoZLZQcuuWpkJ1RIAMI4ogijI2SDjNRNG/56oaFSK263Nia/sRUOJkrIKHUk3gC/YIq0DLrg6HDPbs1IxC1ojGugeZz8JIPkV8RBCC3//Az3/EzcioQQRmNnM66wMrERgagkvKHq4KEBS+YS3SxW5+D7PsA4+wd/RnBOaGSIptvLQdC24vRW38sZ0QNKww4Gd5OfW2o00QT2/zol8E7Piz4sF3qhywE4HcxFP0HRw0rBrQP1/7u66hDA+nv3xpR2Fre0uw/EZ5A5pVsLr1+HtitppDEPDArbszrC090HMFfP6ApiKKdUPaBL5+X92Y6bj/gGJwhcs35+sIgVOFwf76OkmKLGfKqMsxvdxwbGRftwa6fNcJ9hUtswaqHiMw57JGxUCjhkKftaqBo8JebWCuNGhUZSAt5Hsr4I18jYtTYjbB9lae8xf6+NEn4/zmvgf60XPIbpmsY6CuquxsTcxAmRhOsK7sEAkZ1VB2awCerBhxKmwCwfQzKIq1I6GEOcvUbBukFiE2OAjsEA2oBAdnqXn6+JPvwV+/vs1uZYBvIbJDX9ZYn7lyAMAVjYogoikCU9M3AagBu/k9va+9ORMURPLb8aoyO2gEUWVgRb6udfEmzNynmhx3VAjs+QMgKgzu5pJ0TYsm9P5KhdBuXjQZSg5y3tTD3qlyoK6PQMkFd6f1r1kUgVyDXgJstKWQHBelssr83H0mJie5+twLghA47bwf8yRDVVVr7cwhUCvw2muvkc2KoCyVxHJJhXKAIug2wci8h0+AiGYVAPwVcN29jztc5XLeZyEEssLgqWRSJBOaLIPPrWSR3Qxi0aquBAhYRxWL6YNG1YC5YsBQhh7N9f8sIBgK6JUGAL2LggBK22B9RXj5Q4MeUkt5nrtc5eLUGIupPX7/Az/f4oqIDRGRM2InAkBdDpm0GtcBl6b9y9hQxKoYh13VJyJGlMoqfl/g2NUEJ6YMgJUIOBEACV+wh31NOciXBEtU1ABJT0RXCf5wttcgAqaLzXbGSgQ01jc0BM9tpaF/iFJauMciMVB4UObBNgBoO1enlr8dHA9BrTWHOX+gh5qeP2BZSpUlVhzaFtvzB2SFwY3z10mtLvLMboqwvxt6AgxVu/h8sp/uZA/dvSH2swXur++yki6hapUDdkXA7Y0S9orbX+YJjGDNEzBntxvdBR8NgqEAxYLKwvy8IAONcAomGbYzhyCbyzA/JyqDzFUEMoEQoCsq/lYjgjiOlYyhU76nfHyCj1dGh3G/v8DlPNypimfXvbGN1+XmzkezXH72nIUQxEc2uX4/x0rU+CwJmUzYCHI0L4DroJMbcJKQMeEAn2W4mDs6CLrYIlray2ydTF4oBWPjXr61YI0N83P36oiAOYfsbG2RiQMFohHWFbEmVPuTuNLr9ISNZ9t7CnMC2kGjss7D4MQSCKVN4AvF8Hvd+CNR/YI7ZZcm+hL6v3siImCXgeFucSf85v4VS5mI/WKbiQDA35vsxxO7zfuzHvz9Q/gzoq9BTPaw1P5ulOma369fLDo4GSiBGL6AVx/9C7YqA3WBGyTxDCTZ2zbcSCdCMOLzsPKlXyD73p/ytLbAf75Q4KmJHj2r/PbCLiuLa6ipOb2LnRmb3ije4VG8mj0QiQgTeaO3u66ZEAhpuP8RZ43LWQWAUASalBgGXJBKPR51oJ05BCDKCWWTITAsgng8hi/YQywaIOw3JGOAmEk2llnmaWAocBF+dE8QAqWsJxR6V1bYT/YAhkIgKwxWuKl/ViZjzMMAo2rA3FhIVg6ACFAJ6FQNnBAarcHmmBAcE6RcBYa7hZSvVOC1N2GxZ6qOCCi5dT2ZHOqt44tbKpJljAcSlNU9MRo9aU14jrmdq6JOM07NbAKw2wTigvhtUpqdufhCYmfuTw7AitjJ+/uHmNqBPxv7kk4EJsz2gOlim4nAl4Pr9G4VyLthygvzi6JpyIFidM3eKoob0NxHW57EuiSgDk4M7VkGULm7guu5l+tKDu0JhbLC4Mb4SwRm/5KXlW2eemlSJwLF6Tm6ckLqM3cYlJitwf2dPOwIe+A0WQN2lMoq8/MBnrr6bMuOhI8D7c4h4KDMj3/8np44aLYISmUVP5DV1AG5Gx+PeciKOTT0De+xmUJvTMMVHyNzASIASlnrQbBJYghmtPyB7l7Rsrg7KeyCn16/yp3789x+qkD5tnFfrAWNvHHlYNW5qdDS1pPfO+CUwklB9gV74BM4Myi+t+jOcXGypqvGv+X5mr5J1BMG71pzyKR1PDQE/yB2m8X5HEsl064/I8qQy8VdizpszkZ6UuLCqbIJJOz5Ak7ShZSO3SEry/b3C7Y+vQcPtCmEkgjU2QNjk8h9/NAQvDT5NGwtiJ85ViGsNTvMma6sWYqS2OLxTgB8HGh2g5+E1FT3mW1bBjusPLgFWg+CyvQH0CeaUc1s5jjTu1WXP/CAL/HfrvxQJwLSHlheXCO1JipJ7L0E1r0ewjS3BsxlhI+rdKxYUPXnqJ2qAn8o9MitgrbnEMyn9Gxns0Ug1QGAcEQ8n7LkDIwOdWGfNoTmAKamRM5Bzz8dIP7OGJf/7Wt6/kBiCLyrG44dCsNAr1pGvdl8aFAsvE8u322xCAoHIYJN3nNa0SqYNXrejxMEj7KGSBIgh6H5u7shECRfFV+fHEiwvQPBWIX/ha/XxQZZOQCmHDINf2+yn/DWBGPPLcB7hnqW7u6mtL+PL9gjyIeGcvHJnEJzamyCRtUEslGAPcvcPPoWhGT8gib5/l7sGmdHk/rFXspuW+0ByfpAqxwQqgCAK9dLNZZl7Po4yu27RCeMXal5NsL6UjdKpYI5X9luE3RyCU4G9nwRWWUgxThfwKtbBueAu7kFtmMTgghsr+qE4Na8g13QP8r3er/Aswgl6PbCLiu7GYMIJLTRtttp6OvXrQGAiNaE2skakE2F4OFXDbSCXlXQog16oNv3SCcZynLCw84hAGsVgd6kLOix2ASNm9EM8/RUlPhwGNfVJP18TScEqbsrjF8awZcpkg9s0m1LKLwArBzUuLNsam9dNIV57Z++mBhbfKD5B4Z4LdCpIDgeGo1htzcum/QaFvLe5DN8K+vG35/Q1cG62GCzji9NJendmtP/P3Z9nEWNEIjZOdbwF/X1odjmDTjZx6c1NpxCm8BgKOYJd90ha8lG3h/Ve9dHQlv8wRJkrrxMQascAHGxZTtJqCcC39y5B11QyBsXTBKC5Mggm6l39K9vphYszUSMRiKNa4hzD7Ht7GcF9imHYL0XzJYBCNugevE5PFPXxDw4jRBs7PmJZg274AvhHt5kl99iHPbhK7feZGX5DmtZsTGerGm7++0084kBVrwedh480H+OedZAQ2vAhsc1fU5WFbz4wgstew7M3L1bu3Dp0iNRBzbX19uaQ/ChNocArBaBokAxk9ETCOVuPBbeJ7ss1pG+4T2iQbiXFtUAU1fOER8eJZIQs+35h+Bfv8blv/iAO9UyW2vCLsisgLkhkSQE19c3Cbr3uXVvXUylNMGwjOYc509IdNaF48NsIxtW4qwlmS/VnwS2GE8meBBz1+UJWGKDjQh8ObjOzxzU942JBlTLnByJbCZPFp7ouHAqbIJgwOdYSeD3+XTppxKy1g0Hg+KiJqPi4t858zSF89ctCYPmkcRm+UdUDtwjeE5crCrWxhEgdhJ94bMs3zeVivhAiQboxRicZK4lzhOxyERPojT4KNEuQ/aF6nsOyPuhHygEDcLwTDQClRV++P+z92ZBkmRXet4XS2aER2SsmZH7Vl372l1LL+huNBqNBtAgSI4ZIJJjpCjKSOlFJkpGG0kv0gMf9CbRaDI+UCYZRybazJhIiWPkYDQiiB3oQqPR6AXVtW9Zua+xeEbGvunh+nW/7uGxZFVWVTbIY1ZW3VmZkRHufu859///8x8uWYLCdBnvcFA8D9xh8vQ5APOE8K8DR6k23mfEWQiADRGIKiOposBto60phaUbaPg7Dwd6XlGuVHqPJ33G9sQ3b94kU+qCChjxix//0NZO6NwnggG7mly0lQXNufcAwUSEZELc06lpMY64XLNGEld+r4zv/bApKJT6gfVSiMjGhqUfUASFtzJNs5sEBG00BZTmRHHqfArUveF57wsqrO0WXwSou6X4Oai5QVrDe4YEQtSMpvg0JsYRq4WA03SOmHXHvhra4M25NHnSeHPiwOlFHBJjZ09JTbItYjGBSugljeJ2hWozZ+YFqTeT8bzvf6cYikaePzIA9sUtH9Zg1Dr1qaNuA9ogYQMabgLrcy+ZIydVFykeWqIQteq7uHOHN0e22bixacL/6d2UqUCdHBhjamyX5OkYv2SZTNY6KJk3snlJ/D1o+dnHESMwZfwHOLB7XI5HGIh1Nxda2NiinMualJEMCRWWk6NtMCzAG4u/4urca6Z+oJlO4h0Oouc2WNoYNukCgKu7BT5pxTjbaDDl89GcTOFdE4l/dcrqYRhMCNpg05g3kCBuW+iB0BBDA+I1D2Ic8UFFYFdnYWNLJN+B7jqXbP7pumiCoAh6/h5fwDaHQC0EksmkuU/ILgKQ486jNkpP9aqX9ICcWJfbWGTtwX1KxSbahEbYeE+moBC7/wBYgsLXL1T45bUVVo2CQHaUjBjkYX7Mus75stgbiLXzss/yuTgWj3DhrbfR/B5K9c7Ixa3ffsat23fsX9QOZwqTeUGljksDMbOdUM0NYAkG3UznMFoI35yzEmIz3n5QfO1KgsVl63tafkvPNA5sBAaASfSKyA0iL7S/98OWH8KRJ9M3PVExIPkVlSYAiyqw0wTLrirymYlRVucswSAoXJCLYPBoa4k3R7bx1MWN2lgVcO74FJRIMDkwRjQ+y+TRFkOxAKcyVT759fssrlubfnptEL0hFovTblS1nX1esPAXISYnJph+/T/i6JE5Sl26MoeuX+PP//zPyWQEnNdOHQmPcRUeBNDCEWYKVZbPvAXDk3jTa0A7XSD1Ax9f+cvMZh4wsSF875uTKRbXd1jdEcYiu7vFtumDbvTAob3nD+5xZHyU17/yTmcDIiOeNlXwOHMIVAvi9bVVc4+IKxSBHHeeXVpjeFIUARUHPeAdFIVAvbRBOSvc6MqFVQLf3YV/leLM3R2boDCQKZL5rJ0uOAH88tqKOaFSxkrOMCcz2tX3/K02K+rn8YzI9TY5Ik7AwQ4aEs0PvPgSn35+3fR1OEzhpA0HwsIEyG30+eDMUZbpJzdYnQN/M55n6dOca5siWAfFqTGNT379vmE6JfYg1YrazYb6sOeG50oTSGthN/hPVY9rRudASIGDx4BycoaFkRMMKaKQNi7IoRM4uVPi/Z0Ub47AxFia9U1xszz1NFoOSI2RiCeQU+1ffDVFqXiMhkcUD3o6SOQI6A0hTNP1LRtVAO2w0H8Ie8RiCV5+5QpHj8yBL4DWZZjXhYsvs7eb56c//5n5NZU2kBChavspTwuRhm5aFrvRBdKuWOoHPrz4XU58/Kd4t4VALP3yZQaX1tj0AsOi6l/bE5t9uVKxwX2dRE2HJcqVCjvpHTQ/XcWEmt/DR9efHlWwnzkEn35+3ZxbAu2mZCpF4EYPhEba6QG/Nk69tMHOo3usrixRLqyyuVni9HEY/oN10v9owiwIpH7AjS6obcDrF6ZBQQdAWFGDZUctwefntSeUKxViiWHee+89jh47Ie59l2tfakAinuS9997jpz8aYGFhoasB3LMIlRJQQ6UH1NxQHIjijcRcc4PqJ+DsHLi4cweNLLHBTWp5wx67OY3+OcTOD5l+BcnkIMHELKXiBtdvpInEjbwQgNlkBL2hfaHyQrlSIRgImGLLx40Dpwmk6RBJUQxI7geEF2AzmjL/f33uJYZcICA3nQCIzgEZG8sDTEwIq0pZEADE/Nc4Ptsyx1v6BuC1r56nWHzInUclOa7ARhfEjGvYCRY6bHDQ84zUkOh7P3dK9L33rEJ9AV7/yjsMRSN89OvfkCuUiYeDtk4T1YREregBXtq9wz+Jz5v+A02jIFDtikHoB66mpvnhyAt8Y3uHdQNq9s5OEpII1sYWk0NR0s1mG++qdr8cxgjs6uQLOtlcluBQouP3BbUQDxaergHR1sZGV28BOYdAPZk65xDEYgmzgwCEklvtIBiO7BAZEgtT0gNDUdjb3WBPr7C6skRmWxQCs1M1pkfFPR7+g3Vq/03cph9IBSPkNaERCp22/Aekc8MPFi0tSTEo9psZ7FTB84KKjynrrVchYEajwrlTJ0iOjPCLH/+Qe48EOhMc9InnHJ75s96pq0jGiNJVBFZukDoBp5+AUzA4MQGnDVDHlhO8hlkFojgenThFMCFQ4/OvnKVYfMS2XiSShHRe7D0aQHPazAuA2X2WrzWhalEMhyE3yKsWjsSev2bAaTpUGwjD0poBAy846AGxKJvjc/jn7H4CKgTkvNlHW0tsLS8z5hMbxnWAzTqzo1kSgzoDrRiTExGmxuxVaLk2TlCDi5d1Fh/+2OZFLmAhO10A7SrSwwATHoaYnJjg5a9/va8TihmGe5601P2X/+L/Zt3oOXf6UQQDAZbXRME37LUyzd8H/snsNy3/AYUuAIdd8ZW/DIC2dB0QrXlgNxfp2ketTP86jPd5OjbMe9/5TueuAl/gqU0ylHMIugoHDVTgpz/6kSkcBBSTIXGvi2mxD0h6IAvo+QiJsFiclZCgB956/YSte2BPFzoBtRA4OW+t1zuP/IxMCEMiWRCMlPNGdwHu7YbbZb5/R9rYClRpxe8zqQKwj7B2m2D5NJ6VYEDj9Lfe218hYESpUmFyJMmX33mX6//kf7FRM88jJD3QqZNI0MYicTdPXmw7JDr9BJxTCM8sr/IZML21y6l5e0EwMeanlctCaowLx2+ZB8VgFI6fyLP4b39rWFM/6DrC2kYZqCZUh2TPOFTdBNJetOXXqIfjbcpQGY98AgKSfgJgbyN0q/rml4WvNECsJDYZvaRR8/g5eaLM5mYWyjeBy7ZZ1yAKgpEj8NbrK/zkg20icah5UoyBDVXQS2KxyBNAueiOx5Zrnf2rzcq7R3R7jSd53X5+1+O8VrlW4+L5c5ZP/j42JlkQvPryy2SXl7n6298C2HrMwZpuGfP7bcLE93xexho3+B/Hv8LeluU/IOgCXPUDl4HE5j2CKaESLldixBDFQUw5WD/JdX2WUa7VqBT30Ov17p4DT3mSYT8CxWwuw63bYjyQujeoAmNZ7IVSAUM4KDZtwKQG5iZaJKemze6BemmDtQf3WV38mM1N8TPhEKxsGdtY4DThBJT+M6j+hY/ET4V4UW03jIxvoNoVwzhXZreAI/wybRUvp4HssIViqlHwdeHFDijKtRrx1CgXX39j34WAGolImFhi2Jx5D4r762Dvz3GQ66Ps0AU58wKI3LB8+pIpJgdLJ2CnjkV4h4N8pVQlUBO5Zls7Smw9x+z458yOwsqaelC8h3AzMd5PbZz5C/DWrsgLAMGElRdU/E0vaXa0uENueBrRb644NN0EMnb9ovKTNajzhjejKQYMCEjebNVuuKnrQh2qRGhtyfb/uhY3C4L1zTonJnY5fRwyuxpDfnHiKGcHwSgGZJx486ts7/6I6zesDgK1goxpJfSSUDfny0JR7nbT5QJxu0n7TfL9xkG+7tN6j12jUQF/gAtvvc1v7i9SKeSoFPcIxhKUi3WzIJA6lJqeYyAW5z2fl7PzQ7yUaPCDWomfubQbSndCwGZX/OXdbeE/DuD3izHWAxb2N1TrvXCey7XqEC2/xr1Hqzy4f7e7PbExybBUKrU0TTswdKCfOQSaH/7MMYfAGRF2aUTGhMmQoxCQkYqFOP/KfJtOIL2TNwuB08ft96ZYFKfPcuEuvAyDayNCP6C0GzrtigEi46NcAW4W8+RK1qk/kd5mMJESmhMlwo3GExUE/TxTwYEBXrt8iaQWeOyTXqmOKe41HSDDGp56qSOP/zjv1RmuBUQftEQzmmJ57jWbsZCqE3Cjjo/s3MXb0JFXKFbKoXvzLG0lOJJ6yNwENICgzxCIZ5eoxwJmRwrA0ctn2d79nOs30gy0tql5Uu30s1YCNFeqyC0Oet9wu6YH/TsOsJtAQIHoGbyREbIISChvzCqQ3QPNcc2kB4A2u2HnzWbpYxZLOaqal3hRvFa0vkcZiEwV0auwtDrA198oAbtsb98glTorfufGog0dCA5scPL0LLeu32dlTcBNbpCQU0F6GOHiZx2VcomZyfHe39glJHQZDwf57J7AbWMGdDni9bMNTHmtVq9Lx8c4++YrZlvY3+AhP2PMRheAODmo6AAIu+KbM+fxf/gTSrpQjEfK4p6rY0plDNSefkvek0SlbEGRN65NiWKgS1dBcmSEqx9+dGCOhP3OIciUOs8h0HVxvzNAcHDH1kGg64IiiIVgLQtXvnXM7BwA4SeQyVR5uLCED5idsm+EhSIsrf7W9jV9Lc+oHHmsV2iMNRjv4E4YAc4s6Xx/2eIGVvw+kN0FRjg7UJ7G3lApl5iYnCI54tZ0u//Qs2my2RwhrWR2fMl4FtRBewfBkEEROHLDySmGUiMd5w44EWOvfp+qvsxdYMIjnodWLU+DXUiUISWek6XVLOVCmaHxGTKZUYKJipxbZ9LIMi8IGtnIDWuDHakCSRUdhtxQKZcIBDUunj/HQDhySLoJ4mNmi5gWjjAUGbQhA498MZbPvOVqKSnpAdU8wkuGufggxEcJ1XZphscNzcAwMwOCWzw1XyOUaFFpebh04TqfXPOwvdskZfBPahUo6YLT55bM7oJIOghJq7sA7JCQigwcplPiA8tL3QAAIABJREFU8winuO9x4+VXrrCwIDbdZDLO5JB4ZsaaQvAHMFZtMDWeMgsBgLnr13ijHuHq3Gs2u2KnGZFpV3z8Cqm1JaJG+xKMES6KpC8pLBnBvLXpH+b7XCnu9Z6waVAFBznJcD/thLqeaesgkN4CZvfA2JgrKpBMtEx6ADBRgbUH97n9YBNfSxR2YfWgGTjNTsZDaBjyGctquPBdaFytQ178TPnuBq1TPpMuULsL3OgC2Vmg0gWyPHFDBg7yubl4/hyJeLKnDfWDhUWmxlNCVNppbkUg4ErXtPxaX1TBk8aegcapa86NOu5ID8iI2a2g5jwliI8Qqu0y5BMAWLyhARqxWImyd5Jwosnp0C0yuxrbu02mpgcpZ5fI0U4jv/sefP/7nxIxGMqxqVRHGtmJGB+GPePQ0AS1gTASyNDCEQqhMJEhiyOS9EAwNWJTiDrpAYkKeMkwt7va1+/OZD0sbmjMTMD0aJ07j26Rigp0YE+3qkAZ5185y+L6TfKZHUIjRtsjdv1AxJxgKi5RuVj/wvDLTyN6PexaIMCHH31EOBKzIGyXzalUh+PnLjBx9QOyy8IeuNrMMegVK7C5tMbE+BivjKc4O2+JjWpZkcTf3RE/c3XuNRtdALC0sc6sgy7ITc7SzOuEaiLZF0JhU4Rq+3xGERvM7x7a+1yu1Wj5NTZW158pVbCfdsJfffgrWzshWELRfgqBVCzEydPDBIePt9ED+cwOPtrpgcV1j60IkFH7eJQHQfBF0gIdUNoN8xsWOiBjP3RB2JhxoRYFB/HcSK3A6RdfEl/odM19AbK5DL/6+BP+0je/QdD9u/qOp/bMayHwW/fYTSfgRg+0dZYpuQGEoLxTSRxRLkaxGObNiy0+ubZLIbtLNarcRIVGLtfGmTm+xVd3U/zkA0EVQGcaWU2dzzs3HFQhcmDdBCF2qOR3qBVG2DNgoM21zceiB7yI4RPLhi4gXtXJI2Be3Ss+eCQxQDxRZnNVQIu/zUKr4uHLr/mAOitbN5D1vLMKjI7AlZO3+Pkvs+RzutVd0AUWkvGslMSHMfqhCW5c+8z0H3CNRoWkFuDc7DTfe3CP3Po6Xq8fSOMzKIIpn48T8xoDCdEeWMsWxBCilZt4sx6+sb3D7dg4aaXd8C6W+MvmTnj8CpvrGbx3hJYkXtXNqQOSNoB26uCw0wa/+uBn3amCRoXJubkDowq2NjZ6fs+D+3dZW1+3fU1SBFQ0lvZ8RGJ+Wq1tskDMp+GtC3OhWAiKzSZzJ08wGLFcBvf0CvfupgU90Mq20QO37g0A98jrYpOXa3nwfhzYJldqUB1IQCRr0gWwhScYwW12gRtdAIoZkRG9ugvMf+t51drjYmqUyZEuqICxtjI7O7x2+VLP1ytXKjYq1zlD5qDDjRYAXKmBuhbHOzbPkOOQeH3hhp0eUAoBr36fxQ2Besnc4B0Q96NS36MRakKijLdeZKAV48REg0sXfAI17kAjA/i0UcZPNZl8sMydu0KErhdB76O7AJ6/KdFzpQlkyKmFZS3KUCRKanwYz9CwzVPg6txrbd0DKj2gckEARxR6AKPuHfOJByLu8zGtDdr6kucnqlSA5fU8MxPXWdlCwELRdtFIuTZuiEaaXL+RJmjY1I5NiddaX7cnPb1e7wjNHtYJVk8j5o8c6fhvpTq8+rLoNHiwsNj11Fqqw4W33ubj27cpprdoDqeYHIoy0hSFwMszCQbGrXsgCwE5hGiiVeavLX/I/6r4DwBmd4FEB0y64K1vkGpZyf7koFjUlZJldQtWlwoc7vta3tVhMCImBnaxJ9a8sLW61PHf+42bN2/23GA0vygEpXDQSQ/EYgljUpw4YamWw8JTIMrUmMb4qWFTKyDthrf1oo0eKBQNmiBwmtCwQAVU4xgAxH7PkUcC8cm3RvAtbdjaDaUZkVt3wbrnNNmC5T8wHLSSkfQfyDfbTV6e9LkJBgL8pW9+o2sHgeaHbE5cj266As0PpZo7TSD9YJ6Gv4ZzSq0z1LxwOzZO4fg5pgJ+JgcHWKvWuraYg0EPTNhzQ8pA++K+USIDXk4eEcXB5ESVaysv8O74B1y60OIXv/JAFxo5OgLnL36JfF1Qi8GshzHld8vcoE43PCyTDQ/F1EKAfNPLALCX3yUXShJt7IK+Szk5w8CZVzpCQNDeM9pcWqCOqMR3wRQObgOpQXHSj4xpsGpBjYsGLZzfa5l0wcrWLaq7Xgaj0210gU8b5fwrZ8ls/zvWtsSi19MGvuQVN1odZgRiWIka5WoDT/3xZ39DZ3euXvGkv/dxYm9upuu/D4QjvPn2O/zR//HPep9aR5JMDkW5vr7O0OY2vu0s1WiIieNjtOIWfFu89QBPbg8yFSaUl5hY3eSNqJhf4B0OmmZE4E4XPDjzFlMffg+AW2DSBlJDAJAH/AWrIHCL53Hd3WJzcY+1xUXRg97Fc6BULzyRPXGpVGr1MhlS5xBIikCKmpp7OmVijNTS5DYNp0FtlI3VTRtFEPTVOXZu2NY9IO2Gi2lhXiTpgXAIMrtR1raE7sdC9wTSk16zuOmJorguWcDr93HG+PrOumVGFIG2YUZ/hS3+1YcVy52wZBUGOZMQFRjTQTrTHTt1qjsqgCimVze2+Rt//bv84Mc/6/yNRsjEpIpQASoFqAQCoLf79/eKfvatejgOOet3yoFkRQO98UZipOfmTa+ZtWrN1j3g1JABHNn9nHpOUEISq4kXM2ZuKA8MEEn62VgtmXkhmWjxyZ0zXDp5k5Pzdhp559E9RuaxFQQzx7eYW1kS3QXG71BzgzMvyFDzw/MYFlXI688PGVC7CSRN4I2MUNazlAwENuMfw49FD4CLMESJ5tIC/lKOUtWCcFvpNfO/694mqWiThV3alMgA5Sz8IijogpUtBCxk/KwbXXDy6Ax37t43NxNhRGT9PtFdIG/szr+33QWVcomxuRd4vcv37Op5vvN73/b80//tf2+V97Ik4glKXaZ9TkxPcvXzz8QWHorYSi2pEbi3scfK0jqL6zucTopNtxgQG0Ri8x51bd6YbvgIwNV7AER3wWJ0Cu+dTwEBL8qIlHUbTXDYKQK5qd+49pnpBOkajQrB8JNNMlxeXKRU71II0D6HQH2fm2WIVRsKRVAjm8mTSEbw1os2egBwpwewdw8UirC5WSKvV0xaIK1QfFAifF+cDJcpWp8FCCvdBW5mRPK/I8DchM7tO47uAkBhpA6su0AWT+9+/eviC120AqWa+LfZmVlPZmen1Q0d8FTE51eLNEkVyDhoysCiCUSxpNIEgh4QV6kZnbLZDZvdA+vuOgGWPrZRxyDWrly5g94adV8Bf9UwsTLyQjkLxXQTKh4uXRB54dHiDebn6HhQVLsLAPIVe24QVEHZ0V2w+Vxyg3x2ek427REH1k3gjYyQGJ80xYPjsSjNaIrbsXHiCj2gjiaGdlRAdg/AKPXcjmgZiZ8EhBo17vOZ9rUxv99GFYCdLpDdBTI69Zh+yaALpBGRDJuStCp+5jDaUT6TKBU5Mj7a/XuMDewvffMb3L13X9AGHdABJ1Uw1fQT13xMDyXNiWU3P7vPytI63rVtjgDltFFZTMLOmZMcAb5SesRVxm3ogNN7wI0umA0P4t3dbntfkio4zDQBWM6KvdTm2kCAB/fvPtbvMNsJa70dB9U5BG7Ww6mk3xQNSoqgEz0guwckPTA7VbPRA57AFULDRRqeHZoNcTqLHIGljLKdvQKRrHi9KZ+PZkokzHx9G99ni5zJw6IhJoQEtY3O3QU3i2K9z2DZFYOgC16g3ab4cfeE1JDG8XMXet7TcqHA7337Wz1fT32dZ0kTgH1KrQwnPZCOz7vSAyZ1TOfOMkkPhIuWyHg6rhEZ8LblBfmcFRt14COTLuhGI8vugl9+1J0uAMvGHp6vjf2hoQlAUAQAhMJs6LtkZs5TOH6FlwIBJgcHWNpYFxBQujc9IKOkfDh/oUE5HKSMMWI2CPp9u3GJpAsoL5t0wbX7y5w82l4Fqj2mme1VG12gN6xSUcy4NsyMfD6berNcPfyzww8i9gOPv3TuDL/48Q8tt0K3MKiCY0dSXEtvEY2GSIStzeLGoz1W9zJ417Yp1HYJD1i4wbonSE3PodfrJGpbDMfGjWFG1uyCZcWqGARdsFqps2zQBY+Mx8pJF8inrRdd8LxDmjaZXQU9PAcehyrop50QhHBQnUNQKZcIAs1WFZ/Pz0CtCVVBDwCUNh4RGomQyXpIxerMzg2a9AAIVEClB2QboUUPCB1EPqebJzaApkPQpRu+9KFCiKKh/l/HogvkqGMhJqRzd8FtpbtAoQuKXvG8+oB0U+WNS11FhZ3i9NyL3U2GFOGgvJe9vAhaAXFt1KmRMlSa4HHpSreoh+NQEkLSgjqAyEEPSOp4rVpro47bWsx3V13pAbkrRWiQq+XFmOkgJoUM4Bnzk8nmXemCatSdRgaYOR7riy4o6lZhkHM8B+BOGRzk9ZZ786GgCQCa+R1qwHowBmub7MTm8FaDnDToAWfl5wxJD6xjh4CyCnxb9zbJIly0wr4CO2D6msd8GrruN41L7mQhGRWwUHJrt2cVmLy1xJ27D026oB8F6bNQjz5uy5D6fp607Ui+3k66vX3LLS5fvuyZP3Kk1av9rVSH+WMv8fBXN8WI4USDZtnHq7kNVvYyeK+vtBUCq1MzrDYabK4IuG7FFyZ5/SrpN/sUE6ZGWGxpeBU1soxOpkSHmTa4ce2z7i2GhufAfqmCftsJQXQ2qHMIwHj+qg2Dxs/RatVo6nWGJ6vk6+DNbhKPNZkbP2G2EYJdNAgWPSBRAXd6wD52tpW21uWU188SeawyDxaCgx3ogn10F7gYEoH7WGzzenSJYEBjbOrbPb5LWD0fPTLX8/tkSJpAhnNGxEGFfTS5UVgHY5ATa0nSA3Utjjc65N49oFDHKirg7CyTodLHg5EAlQLUd628AJh0FOBKF3SjkZ1mRGDRBU09q+QGcXed3QXQvdPkoEI+W8+dJjD5JsNwqJkaYzwW5ebMedLx3vSAdzgI6TWFHoBQzQ4BSbMKlSKQv1+GGyyUqQJIFWnnKrBcG+e1r54HaKMLWv5hNpatHtJeKtLf1ShXKl27CZzx5tvv8G//7N/0FBJeuPgyj+5/xsK9O8gzzspehsUbq4zKU3s9J05xwymaqRG8gz4mEPfiNLDij5LJPaJw/Ar1rQ0THXhIkBlFTChHHa/+ld8n9bM/ZTZswXhazW7NVilVbd0FhzHKuSz5WrNnVwH0N1PA7We6Cgcx5hDcuGczGZIzSgKhIWaMwWEnj1kF3fyE6OKQ9IAMKRq8/WCTYvpeGz1QbLTTA81ZDa9xQkskjVNaXMw8ADENEYSJlRqSLgjTNL0H+qELJE2gdsvnJy367AUeb184Mj5qDQBzC6PwWl54wN/7h//QhvAEw2HXH9H8UDKQAef8mEBoyKQIDnKscTnZTiWq0whF98CVjvQAdKOO1dxQ6EofA64UMkCmatHIsrugX7pgEmu6IdAxN8Czyw9yhPFzpwmkmMlb2GMPyNc8lJMzpOPzfCVhHz8p6QGbQjS95uopANZJbdtocZ7UvGaPOFgmJgC6UZ0lwkVKgTFgj9hwmR+WY7z7ps7Ject7YCgC9ZJdO+DTRpmanuX6jTTlrOgxbTbGWFLFhIZ6VFUPH3Zu+SAjG49AN+hfiXfffsvzb//s37TKe91H7mp+gQ7kNjdZJgcboJczhIF1vcIxD8g0tuDxsL0hnoBNrzB82SEIFPCv7bBXDZpiwma6TJ0NlombYkKw6ILi5CyP7nwOYMKPYHWuAGwZfw8WLE7wMIWYvrjAp+OjfO1r73TuKkAkjKXlpdbszGxfVMF+5hCsbwhIWArUgkAxXcVXz5Bt1UgkI9y5KWbFA6zVykSSI8y+EmujB+7dTZvmQrIQAPH3wtqS2TmQLYiN3i7oAngk/jLquERUtLaVs/bEoGs+QRdkvSxGREHgRhfI7oIrwOKHOywv36U1aE+eJXJtHQX72ReCgQCvXb4kkneHn9P8sLaT4cKFC46ve6BShB7FoEoTrK2X2iaGPmlUw0Z5tGoo7UPWHh8Ni/VVTs60dQ/UMzvcvrWBt0tnWbfcACI/JL01s6iReWFxyeheQTx7tzYgNiytZcvMTLAvusBCCKzphjIOQ244Mj76/KYWOiuhWmGPXHSWjGeIE5TxJwXk0lb5OSAgvwMCCqaFxFddvhFvk4yDti6mq0Ri4iO0WnJzgEQyTyJcxJuDOzm4cKzB6LjP9B4YjELd344OzBzfYvLTMndy0rxkE7DoAgkH+Wj3qIbfffMh5/3uFa+/+YbhOZDoKiQ8fu4CNz/4kGozRzW7TRUIbm8xEQvArviZQjQg2ryygrNdMxZ+yRiMVap5aH56Fb75XRtd8JAgM5l2MeGD+DzV3Mdtz14JzxeKLqiUS9y6fYfXv/JO1+/TvPAv/uW/4r/9g3/Q8zX3O4fAGWUENZXX68QjmN0D+comsRD4Wk3mJoZt5kJOTwGnudDS6gB5XTc34WzGOgE554nIGKp7yKRFIZfBmnsBsLsL4eAg5yNh5vIFFiNNWuU8TnQArO4CeACAp2o9x2LUcRr1MrlRBd32hiNHj3P0yFz3dsJKhczODn/v7/xtWzEnNQGuP1N3pwnk34GgZg4wetww6YG8KMpk50CpZr3N9ZJhPDc8ZHYPqKiAVxeHL2cboVtukJ0/ztxQxBpN7qtbh0SZF0AcFPNrwuBqs9Xkk2t2umAqOu1qVazSBWAZWwHKc5gnlx+g2IFGhsOfHw6OJggPMRSJMjAxSnkiyUxCVIq9PAXcICAmhYe8Sg/IUGkC9X1AOywEAhq6tgLvjn9gWhVXo16GIpDboM2B6ktvCcOJoGFw0w9dAL/7lMF+aQKAc2fOcO3ate68s+FIODE9yWfXH6HtevBUK4wjkAGAYyMpclMzDDasxTUWE8XA2GAEXYsjwcmbDrqAUdzFhKkR+OZ3mbn58y80XSAhwl4IDL4Ahbzelz3x484hiAU1QobJ0ORQ1BxPLLsHVHpAegoAbZ4CveiBSABisVFTwOXxBElEMS2tQ6kA+CxoWqUTnXTBb+vbvPjZIpDvig7AON999SjfW66wqjyHki7Ij1m/8wXl9fvZF167fAkt0F04WN7LUsjrbf9k3qMOa6z1jGiCx6EHFh7cEWPrjbC1EWIZz0E7dQwWPQDteaEThQzWc6glNODHZndBdXeFweh0+2cz6IK3Xl/hN3daTCIs8Ef9Fln0PHPDoaQJ1oMxMtEpTsSNRZ7ZsXsKOBSi3SCgIhY9oEJAKk0gQ8JCutLXEYuNEvOVWKuJr30yqFSBBjoQTIiNyMkRzU0skc/skM+JxdcPXQC/+5TBfmgCgBOnTnlmjhxtZfMFEvFkxw2rVIfTl47y2fVfstqs41yOCx4PqzuWHe5mYoCddXHtW/498myZsKR/7Sc2uqC+tcHD0XHIpm1iwjeiYa4CC54hmhsCiVI7C9Quli8CXfBJH1TBzJGj/PTHP+Zb3+4sVHuSOQR6uURwT8fn87OZyzCHHz3mJ+YTe0Q3ekCdSKh2DzjpAdAN0aC931uE2Esae0mERZkVco9Q6YK45kMHky642azQKOZIGuiAdCaUERkfZWLpHguGWHJ3VzkiLkJpLrbvPWFs7oWeqAAIk6G/+fu/3/4Phu+ANtD5vsPTowmc9ABYFEE0vENRin9j4l73YzwHwNLHLAD+Uq4rPQD2/KCGW15Q6YK1JShlPVy60OLkvNV1BnYxoYzxU6eJPPh3rG0FGQD0DfGulgx0QDUheh50wXOlCZyRG4xxpGWHVm2iQbXy0zN9QUBgFAB58QEjBlSrTtvK1sXHyCpGRABeBRa6fn+U6dE1w6NaOBMORWBPn23jiCxIyGvSBU1dNTX54kNCjxP7pQkAvv7OVyyXtC5CwtHpFxmL/4KN9IO2f769m7fxtNoulKNGxqhU2GsOmLBkbjAGD6/DqOU9UGcDRuM2Z0KTLjh9iYXvu8GRllL8i0AX9KQKjK6CtR13sy81es0h0Pxw/fZdFhYetv1b2eggiMT86I0SCSx6IJ+Dc2cFPSDDOZGwP3qg1NEf3vgEtv8bqnuQn1qlC3aNWyzpgjN5WNxMk/Yap01wFRMuru9wezePhFdMMyIHXbDnb3VUk8v94dzZs32hAgBuraGaH2jguq40P5T33GkC8308Jk2g0gOSGgCjg8BwNBT0QJnm+Bz++Dxfi4bbRYPQRg949ft4+8wNAEVv06QIZARb1Y55IeGSF0bHe3edqSZ1IDoLRMjnMm8+lyqVDF+M/PDExYCkCfLDU8xMjDIbHsRvUATXF27AQ0OM5+wecPGXduse6BX9dBdIWGhFH2Z0/KawKtYFOjAUWbKJCZ0K0khmR3QXGHMLVLrg36fOgsehCUC4pAGtfhTvZ770KhsPHhibq8bxSonysRmbL7ycHPcC1sS4WCRqTkOTxia3c49Ij86LQgChHaADXTD86mVCa0smXfBFogrUU0c2lxEITKfoY5JhzzkEBirw0x/9CGg3s5lODOCLjTGdEHawLf+wzVxItRwGzImE/dIDMjwesWckjIOnL2YQeoPt8wLcqMUTTfvH75cuiIyP8t1X4XvLFXN2gdvcAvP/XeYXgLhvqSGNb3zj632hAp1Mhnr1lbvRBNJ0KB42TrJPQBWoswcCmlg/Kj0A1lwalR6woQJOc6EuuQH6yw/7yQt312cZHf+or64z1aRu8oURMooZ0fPKDXIPODQ0gRr1z37E7di4e+WndA+4UQNgwT/BUnsfr1tIqCvsEye2eKRGdkXDa4gLtxaF90AkHlN6TAU6QMT9pkt/6g8e6oCuqEfXFEGhxRMVGobvduHJBDmHOVJDWncjoQ7x0rkz3Ll9q6fi+cLFl/ns6vfJLIikfS+g0dq094hvGOKsYlxkgUxzADbS5IMZtFgC1oRyeZ1VvBeN9jMDHXg4Oo46XcH0Hjh+hc3b91m8e48JhSgv6VkbLCmj3+fyWUa5UuIvAgH+1t/4/a4IzNR4quMkQzmHoFc8uH+XW7dvtlncUtHI+gLEW9tk89L34z6VEJw8ESCZ/JKtEMhtLJLJVE1PASc9cO2m6PaQ3QNSrOW0ggVg2VCse9xd30YcY14rBjoQNRCmRcCrZzjjDbSJCVW6QIoJJ5bucc34na1B6/lcXWjP7Hv+luv7Ov2t94Rldw+ToUJed0UFeoUqIFSnFpYrGmQyZAOPTxGUNfucFjGRELEGERSOPz5C+eR517k0nahj751Pkb5xqqeAFJXLiHib2OdjtodbXni0KLwHwJ4XxMTbltl15iYmBMuqOLO9yp27AsU8LLnh9NzME9EEBzJhwxsRfZcvKMJWt+4B73DQRg/IeNINt1gomTdchgXpW5HP6Vy/LwQp06N1trdvkFldwV9fImeY0MiQrYbxmFXVyfkHIEyOVOgp7CvQ3Gv/HL8r8SSq48uXL3tagZDpqe4ajQqVSJK5WTFKZsXvY8XvY7VZt/2R0dzTbYsrUtYpKQNXZtiF9Bp+hS4AISZc2rC2kflAgKmAH144R12Ls15qsl5q2l5LjcNYCMjYXHzY/RoDQS3E4uKi67/dvHmzt72xHzZXV8zphDJiQc1G3XljlgEYQDI1RXLSTg84PQXAaiVcWjVOWMb/O90F3emB9gi2qgRbVdvIYTVU3n9hZBRfRGzcO+tbZFaz5De2jIJAxEAizMD4OFdmY5yKis/jqVbMP86Qv1e+j2CrCpUSobDG2NR01+stphO2txOqkYiEO48L7xFP2knQKxajU10th4kl23KDDKcZ2EB4yPann3DLC+DyLOV0FtZG2doQXWcAqytLDBmPa71k3X+BHB/n5NGZjrkB+ELmho7IgAEjtnpZkcpCQFSEIpYKVdg1eFal8mumyxyNDtL0OLoH6Nw90CncoD/oT0W6vJ6yjTmWYkI1yrVx5i/ApUyV2w82ze6CfhWkMn6X6IPHoQlkjI2MsLnT3cEwkM9w4a232frFB2bin/L6zdPbZsK63gPGWKNgNCbU9IaaWYUoj1HlKvQUEwKsnj1HeLDMKd1+MnZSBsGMnY8+LCGhQnOSYSfjM4MqcNoTLy0vCVSgD+Hgp59fN7+kKtRHQk3iY2OuHQQnT7uLBvOZHY446AE5mrjs9dA03AVVcyHZPQB2eqDTnuCMrt0FWyucuyFaDTcMMWF+Y8vVqvj1CxW2N+0/b3YXTLar68HaD86fOCoMubpcb3nC+853vtMdFejyGq1AqG2E8UF0E/TqHgDYnLvU1XLY1mKeLnPEoAfAYS7E/ujjbh1n0DkvpGtnGeXHhoX9Kpmol+SUu67s6OWzbO82WVz37Lu7QMZB54bnThPIEGYtIywVqizsWnPinVOnFh3dAxIVULsHYP8UgYxOkFAiXKRiCIw3F5v8re/axxy7tRoCHDs3zOrix6xlxYLTi/dtXuidICH43aMMIgPex6IJSqVS6/6N9wHQpl8UX+wAYyfiSRpH5ti5d8f88qq0fVWnxQ3I52PFgCzvkw/GbEUpQH19D/9r73YVEwKm98DPbt9nSl+2vYZECZwI1mFDCcqVEkFPtafr49R4it98/BubPfHdB496ogJgzSFQKQIQnh/Zup9WaxuSEbz1R8RCsFaLGaLBabMQUFEBXytr0gMgCoKle8LcRcKvYp1Z3QPWFFF60gOd9gcZk1mPWWwC1Kt1zgFzeS+LCDHh8NFZV2fCE0Dq2gdtAleAtd1H1mdy7AnJZNwyGepStJVqYn5Hz+hwr6WAsFypOGgCcc+Cj0ETWPSAIaJzoQcA6q9+laBhOdyPaNA5kbBT90CwtNuTHlDDSRUAxBdrxHyaiV7JvLAWjxndBZaYMDkF/nq7riyowdT0LLeu/9i0KlZzg53SejZ54Um7CZ6IJhiIWeIRLRxhQ9+lmddp6uJbLuMrAAAgAElEQVSPvOHe4SBe/X4bPeAWwdLuvikC9Y8MeRPkTckWQibk2PAk+OSax4SEtneb7LkUVEJBOk4yNWX7uoSE3KgICQn9rhUCPAGkePXDj9Dev4r2/tXuJ0/EBjZ79oz5/5283juFE96f0pepb23gHxULuZkuCzGhEpODA8wHAgSNyXaSKlDpgsNeCMjYXN821eedIjiUYHXDar1bWl5qba0u9Xxtze8+h0C9mjGfPcFMjpaZmp41PQXA7jTonD1QqUfNQgBwnQ/ijE6FAIj9obmnm39a6Yb5Z9JA+1SqYHXQz82ExYfb6IKslVAkSvD6BdEIq1IFnmrF9ntCuV1CuV2aezrBVpVYLNHdetgIT6XIt7797a6oQCQc7tqy282U6GnRBKuxGZMekNENFeiUG9zo4/2GMy/IkM+UmhdADMICcVDMbK+SWRXDrvZ0+zUWurIYp8/ZWyJlbnCug7CvcOjpggNDBkqFPITCLOQEKuCNWZCREwKq53ZAS4jxxA4IKPgY7WtqpDQLlZC+5GCHhiYnqmSqLyDnFqithm7owPlXzlIshnm4sEQwIdTqUkFqG2VpvHcV/vmd8R4oFR+LJiiVSi3+3+8BMD2UZLNUJDgU6OpIePrFl/jo6l+wvV0RPLTxSHiGRfHW8CeZcMCcqqoZ7ONSjxljjqUzYX1L2BRD+yCjB6+9y8zNn4t/U7oLKiXluVI2rkN1f0tiI1rd2Bauj52iUbFNMnz/5z8XSaMHRbC2Y59DIHUCoeFRRkJN5uajTIyJLSWZaBEZinL+dIzkpLvT4ORo2U4PAPn6NJG4NXsgG8uTMPz/1A6C2oBY28GQ+H2dxsUGPVXXr0cc07vmPNbzswzMrd5g7u5OT2fCE8A3t8vmmGMZssNAdhfky5gDcV770le6Wg9LVGBtY9v9312+v1dr4ZOOMFapBOdaA/t625x7zaQH5LRadRCR01NgziU3AKTi9g6C/eYG9d4777fMDWpeiER2IBhleT3PzMR1LpBhRZ8CVkhOuZvUdc0Nm+L96iWrMDiocde2MNb9UDTy/GkCKei4s1PGb0ymMlEBxVzIqQ5dc321x+/jDgY01lvKA2B0E6iUQSJcZGtR9JhizC2QY47PR6ddjYiiIxAK3TBMiHTHxDQBZ3fre849g8lVzyJSqeF90wT/5x/+Y7SVm0wPJWnFx9nNLXV3yjNGGx85fpL7yx+il6EsXS635bU1gEIF5lTVzQK6FONvxbQ0aCp0AVithm1zC1IjLHiG8N75FCmzU3udZTi9B+Dw+A8E44meY40TkTDX7zzgxKlTRvFgTD7s8P1ucwj0cgnQIL0lKIKFbXRdrLFyFr70xgskJ6c7Og2OGKiALARu3Rsgpz/o0D2ASQ+Inu12+zG33u1OEzuDgz6G6tahu+K1b4X14CDfRtIF3Z0Jr8xusfih8B6QseI30Bll2OFOs05yYoLkyEhPVKBcKHRsJ3ycUGkCXYdAsLffhAx1IiFY+72kCMQaE3qO5smLDKVGuooGbWHQA26dA0+SH5z3XRW3OvNCzKcxPFllC8OqeLHJ19+QFva32N49TXKKtpC5YW78Fr/9tD03ADYa+WlPvD196uTzG2Eso2a4D8bRyQ3GTFSgSRIv1kOXG4yZN708PGXbXJNeVdTx+PaYwYBVtSYMByo5rAIgEhB1WyReZm0LltdnmJm4TnJrl+ruiqsRUbk2zvlXzhrtJBViIaFyHp6s4i20n1qk+5Q8NfbB+n0hQhXh9BMff/xxK/Oru0wBLcOV8tijLFvx7ta5pTqcvfgVfv3La0bCsSI46MM7FGv7GX/YKgaGaJkuaBqixQlKrGKICW89sloNXeYWrL71Dfb0jKUdME4qQwOKIj0ifp/dlfDgpr89bhQLJcq5bO9JhoaZzZ/88R9ZH6oTMmDMIbh+4wZAGzIQifmZi/vxxoLMJiPEhgeIJEeYmp5xFQ1u68U2T4HMbpSGJ4gx81i8vk+zUXFyE4/gt3GwMnqfb0XIU24Ty6Uu6nAmLAAPkwleuC+S+vbCA5JTVzo6E85N6GJ2BoJ2UHPHWkJc4hQ+Xjp1qqsbp0QFwN1kqO2zhPv91CIkOiCjXwdC02lQiXpIrIux8KDpNLg4PMmUMYgIFHoAbN0DIA6KU+yC5mWdzrkBxJA6kHtq/+vMTRzpnhfEZ4nEyzSAFf2Y6UmjigmdA+5AOBOefLDM2pby/E5WyRZCJIi45gb1rh0WdPFAHQg7hfSYVk0kAMZ84sHop3ug3+jXo3rSUJAubtSZmcBmROREBwCiI+OcvyjmFmSyHrP7YIz2uQXx30EzonKlQmJmpvc3KvG9732P4PYOKHl/deUmU8Dum293FbkdPXaCiaPH0W9cA6wiIBgIEDNEgsG4vaDQtbhpfCLfqapwLucekY7Pm+gAiFZDt6mG/tfeZbDL3AJJGxw2M6K+uwqAUr3Frd9+xqXLF7u+ppxDsL62ahUCsaRpMiQ7CCbG/AY9MGnSAzJU0WDEv2LzFCBwmnzdQ83jIZhI0Wzkafo1dLZsmykIeiAY8jPiYi7Ub7juEbPiv9XugnvA8c3fmIOMMquGfgR3Z8J1T5BsYZvBhJ1mHMGaXXDhrbd7vj9PpciXX92/ULdbdDQdMiiCfjoKJD2grjF1fa3PvcRQarptEJFEBWxzaYaDHNnZoxkXOp2TYdVgSHQQ7Ke7rJ/olBvUvFBFdBdk8rC8fs48KEox4Z5eYYh25Pj8xS+R/2iZSHLEzA/PKjccGtMhGcH0KuXhKepa3FQlevX7eDcWWcauEJUwkFr7RbxdLkw/QpcOythU1HpdVUUqDScAQj67EVEnm+KZ4zEin37AWrZiwkFC7bzUJnIypxqq4qan3Nf7tGM/pkN/8sd/1Epf/ZApn4+paUsQSKbCauZTBl56sedo44vnz3H7hkAH9DKwu0cgqLG2LqBqpxq6kxGKpArgBvWTX2Pw9Dz1rQ2z1dAVHUiNsLBbZfGuoBucfc9qdBQTPsP77YQa++kqSETCXLp8kaDWRS/gmEMABkWgZ0yToVZrmyzgrfsoZ4XB0FDkS67jiSP+FfOlJSogR8M6uwec9IAIo3vAhXrbL00gQ6ULpjrQBYDZaghQyxba0IE3Vu/wT5d3zPcIqlUxvPDame4OkQCNiphD8BgmQ52iWCi50gSdVPluXQbtNJwIk4Ybn8M/F+SoQQ9AOypgi4fXWTS8XdTOslphD/vqsseTUMgg/B5kmHTBoigGnDSypAsuXfDxw/e7txomJyNE/CvcuSu7zsTX02udc4MznpROflLToQOfTaBGU9dd2xWcphF2isAlnmCYRqEB00Z/upMuaDbEwIrFzAiXuNHTpjioCW/qzc27WI0YRbKEbCKn7G7OfNC8DeW9Oz7H0+44OKhZ5SDea780wdLyUutf//M/JpHdhhELXfEYG8PDazeZkNqBLkLCS5cv8tOf/4wHDx4S0gLEpHbAON04I0TNBmdKukD9zlX9PjAP0HWqIcCdF85R13VhYKRZhYuNLgAGOz2/B3j9e4UKOxYLJXJ6qTdVgOgs6CYclHMIZAEmkYGx6BCRmJ94pGZuopHAGJF4mZNHU67zB7b1IhE/JKPGQCgXeiARLpLWjRNhpEYuP2CuJbBatNzA8f0B5r3bDAEKms+kC2SrIbijA8mpLU6tZEztQGswYKML5o+91FM4mM1lLP3GAYW6VqR9/H6ogmp4GHXHlvQAWDTcYjRpcxrshgqAyA1NLW7rIsgHY6h4j3teeDIqzo1GBis3qDSyShdcOCbEhFI74KYrk7khp3tNKtkb87cJYBt+92FWz5tOfjo0QSwJeoYj8UHqMmkam6mzg6AvhWip2P3fFTWsUz3cpiLVRAIOjRj8Y0K8l0/unOHSyZusbN1idUUMK3KzKT7x5lfZNrypAYKJFGNYytFYDOIl8UDlywIiVKNcfLJuiecZaitpt/jDf/aHVJs54pqPptGu58ltsLK0TmlRWHhqf/ZjSv/5qc7JqlEhEU9w7uxZ1tdWxSbmNEyRodz/slKweIaGUa1RmtEUg4UqRWVugYkOKN/nNCIaXFtivqGeV8Rnau1JvcBw+3Pc65l9ilE2rHfvXb/Gqy+/3HWSYT8mQz/90Y9Mx8FAUCNu6AQS0TjxRJlYbJQxgyI4dfQo46eG21CB9E6eiH/FLAQkKpCvTwM7ROIxmo0g+cqmuYHmspa5kIyhgXbu+nFCdiGoMRK1rsWUAk0/AI5HqvQ7t+Cf314h5+Bngi++yIWLL3cXDjYqZHZ2+Ht/528fGCogw0kTBAMBWn7LNdK2nmBfa+p2bJwhZTwxYJ8/oFoODwfh4XUxuh5EftAShk8NYGgPtHCEkac0zkfeezU3OPNCjQjJRItiMWQ6E65s3SKz6o4OyLkFAD/5QHSBuOUGvaQRx6Wr4AnyQrlWIzgwcDi6CUCIPmQ0l8QUuHwfCtGnrcCOd1KRLliwUCwEaw9hOtYwpxrKm+7WaiinGi6uewFdgTYtOMhNOXoYJ1XtJ1Kp7huxFgiwtLzU+sn/9y8AKEbniWEUAnsZvGtikRzzwP1rN5nYvC1MiLqo3s9eeIlf//o3rG+sE9JK6HrGPN04w6l6BoFCWbDmPYFe3b1H8/Vv28SEHVsN4/OsfyjMstyoArWr4LB0E4BhLlNtPJZJlAyJCjjnEGyWQRT0OVotUXh460WCzSbJl+2iQScqAFYhUCjC2sMHykRCKTbOm+ZC7XTA5oGsIzf6YFuhCHYcdEHcW+LlPW/PVsMIcGZJ5/vLC7afn5B6my50TDaX4dypg0UFwJ0mADquIxluXQT5oF0QXteqeC/OM4SFqC1trFvzBxyiQR5et1HHIHKD0xkjC2w/xfUk778UwEJ7XthchbUQlAtJ3h3XuyLHIFoNk1M6k6PL3LlbQS+Kz5ddG+xMIx9AV0GlXCIQ1A5HN4Ea3liMpq6LgS8KtBp3QKsRnl67ncoHyhj2GirOlCGAMirBsTHrEqzozbaphm6thiNH4PS5JRqeNHramKaWBL0xCYjqr7gtbkjB5zNPauDOdX4RwlMvMTLsxDnsUarDP/gH/xWtdIPEvAXBrexlIFOhULNz69r7V+H3X+z8epUK506d4MiRI2YREFQoAnm6cUY9bEcwQiGF2zVOHuXBMoXUCPUt+1RD1ZVQnWoYvPM5IEWwIC201fAXDo+Y0FMvQb3EtU8/4tWXXwZ/lzG5LqEFhK/Av/nT/4dsNtfWQTA7M2KgArPEfCVCI5PMzWs20SC4owJSPLhTPqN4CmyCAadmM3nD232AkN86hwZCdnrxcddSt/0BYMxFvpTz+fAtPhJiwn5aDdcjrA762d0tMjI3x/FznecLAE8XFTDWi0oRSHQAsK0h9drsDdjvZSEUNqmY4kCUWCRGcXKWwvFzNlTA5jSohHc4yNxuibpmR4uduQEgdQDt971CoiEqUuDMC8lEi3zd6jrrhRyPHIGTqyusbW0TiSPywxGABLpBGeslzUQGysW6LT88Tsh1cGiQARnejUWmXAYaaGHrwXocA4n9RL9UgTRIkWNWM3lxgpSQUDcx4WtfPU+x+JCHLFHzCLOJEAISimklYrPipovF4386ZhNPOezXcYihaGcFt+aHDz/6iIXrN8APSU8K73zTLHcX13cYBcK7IiFNxAKU3nyDfjThL79yhYUFcdJqM0yBNtMUJ6yp/g7THEXf4Or2TnuroWJTrE41DK0Jh74yMYsyiFkYdqyUg7h2aNqEKBXJFcr84Cfvs7eb5/WvvNMVgVFDC4hWwj/5oz/ixs1brq2Ekh4QayjC3EyEi5djbVMJJSowErTTA9LpzS08xnoSFEHTNBgCsXHLtdNJHNgr3IyI1LJiDZg0HOcmxgXl1wTuldd4IS8KQCkmdKIDYM0t+MHiNhBi+I1XSWpdijGlnfBphbyHajdBoMsaAnF9y36/OR5criPVYOhqfJ4g7aiADBsqkLamGYJhMKSEzBEjvQbiPEG43XtnfnCLxQ3N7DpTWw3dkGMxt+Bzrt9IExqxdh81P2AomSJBP/myexrulzpoo3geMw68GIhXdUqO6+1mMPQsIVUVEgJM4dMjA8l7YcZnGk4E6mKUpRMdUEOKCUOhz8nndAsOKoRcjFLsdMEXiSpwrpFIONYVdt7btVelzUdevL4d1vEwWtXNQgDg9/7+f0rtr/7HvP/zn/f0HDh+7gKhP/9zU0gIgnLqly5wpQpoNyICcapxogMAdwwjIgDdQRc4DYgOG13w6N4NdtI7/NXv/PW+JtxlShX+5A//kE9+85Ht66bJkC5O79lMHm/dJ7pyUgEGI99oey2JCjjHEwvVtaAI0msl9EaDzvTAwVADbuGWB0a8fqT3344y4fFz4K9Fmra5BeCODkxsbBG8vwxTk8wcOdqX9fBBmgyp4U4TrD7m+oHcoLvBENhRgaZDEifHEzsNhiRFIP9+mvSAM/qhC2IhUSDKrjO11RDakeOgBqmoF18ra+QHulLJT0oVHEqaQL3JaiTGJ83/7kQPeOpPT1kfCA0RwQ5Ry5MNiKpfogQ75RbL6x4TEupmU2zNtRYXPxKImK+pGxPWcln7diNNJ76I0YsmqOntMHm2sE3Y4esdjg0Q+73/hND0rKdUb7WC3U6rjQpJLcC5s2fJGJyykyoAetIFKQTMCaL/tzgQxRsZZBm7EZFziNHk4ACPKhX8py9R1zPCOlWhC8JFO3R90FSB27pw+6zdfiaTyXH9xg3mj3zEm2+/0xVKLFUq/On/9c/57LOPXUcUq8LBWWMI2OQLQ5y/ONMRFVC1Aifn61y7nyQSDxqOnpbiWqUHIvhp+K1k0uszP244KYNedEHeW8O3tIEUE8ohRqoRkRQTvnDhDIHR6e4mQwCNCkEt1JfJ0H5CFiChsGbeyyel2ooDUSKANxJj+fQlm8GQExWQ4R0OQnpNUMdg0gMlPdtXbjjocN5zebIONxodaeRkogWBFnCTSxdaXVsNpZhQCs0jcYikgx2pZIB00/6w7YcC89RLtPza4aMJnDGh8EFaOEIdXFWi5drBGQ9BO3RSw+5lziCAewGiQkK9tAOSHzI+BaRBb2hmUcCgeEokTRAbaD8iPClndFDhBjeFG/0/lLLbQFbYy+Q46fJ9X/ov/y6h6SMeAM3voVwq9mxx+/I773L9xg2zIADaFNHtn6FMOaI6E9ZMyBOAhs7CrU/wn75kTjV8ONrZpjh86hhegy4Yl5clFlW6CoDIKMG8VXg+8b0d7G92e7efSSLal374gx/w+V3RzUHVfdPY2N7j0b0btq+5FQKx2CihEdlBMOZqMKRqBSQ9sLLlN5zaoNkYQ7UVttMDIMp0bDQBPL31ohYCbjHl87GOD6/fx5msEBOmH4jnQW01BIEWfPUVeP/UG91/qUHdXHn5ypO+/Z7hdB8MhOO0aE+OewMR0/AH3Km227Fx2/wB51TCtvHEu6sQH7FRAxMOrYCbluNphrpXBEN+Gl3SYSYr6zTRdSZbDTuZ1Pm0UU6enmVx3UM+s0NsuCzo5J28yA9aCVJWbohj0QLlWm1/1+Jx9giXeKJiQD0Jym4BZ2Qd/z1QK5gQ3LOOTnQBQHZJ+FNLBalqRLS6Aic7aAfGT51m8sEyv/5MJjK9L/XoYacL3ODTielJl692jrFsjRwQ3N4ibKyliXcuEf+7/535PW++9RZ/8Wd/1N1zoCLmFczNTxtUgaWIhv3SBXY1tJct6iBO/nQ2InojGubq8Sts3hZGWou0GxEddroAYGHhIWB51XcKFRVQ6QHZQSDV1sFmk9l3OtsOS62AOn8gr+sd6QFwg03b5xAcdAShzYRnw9FRIDsMSvkcZ3wB29yCyPhomxHRwPh4zyKXRoVsvsDszOyBCwc1v7h+TpoA6EgV9NtBMPjN1zobDDmjw/wBZwfB3nNcL0HseQHa6YJyForpJtMxq9WwU24o18ZJjG8xN7HEBw/F59aLsvMse6CdZ5ImuHj+3OGhCcDil5yIgIz99o52OwU8rnAiGPKbohGnmBAEJFRshICPzKmGe/lZVyMiaTZhoQMQCQRNOAisqVWqgvSLEE5UoF874rxeZzKrm8TMOHC/JVoKZ/+H/xlN08yNb3Zm1pMva61IHwY5R2aPkkgIe+JkUpw8pJgQ3Hulyw6jJBsyYMSj1p6NLnAzInKbaqh6D9jQASVUlOB5hLp+KsU9U+AoDa+6jbGVp8hUtEkiKlCfuXlxbLd8BcbaDIbK2SVWN0umVsCcShg4TcMjYNNmIwiTm7bZHk5PASci8CzC+cyrVIHqPVD0FgldE6KjVjlPfmOrzYjo58EXevo4lPeyTI48XbsZSRN08xkACEZjPdfLI5/RQdDJYAgLFZBanLldYUdfzynIS0x4C6i5AfafHw4iVM8JN+8BdRInwIress0t2JueJZgQ1JhzqqGkkte2gkTiMGagX31NNNxnnniuNIGEhfe2VhkatXwGImXdNI9QQ73RBwH19XqNbsVCvixuvF4SkM36Zt286QISKppGRADV3RWITLe1k4BdPSoj5iuZrSQxrYRe0ogE2294v5/leUTYAZs6BYLdYrVZZ7re4LiSbCa//TVXXvTi5cssLi6ixTsXA3K0cfLnPyOTyVAslAiFNTz1EmXEptZ2DeUsgaS1ocmk7dzkhpW5BRId6NRqWJycJXjncx4CL3SxvZOFwGG4t+VqA/waOE4NwYDmWhCohYAM4dJmjSlOxUIcO9duMJTJVMnv7TKXtBdCi+vi1utpYzxxQVw8p67GfM/P4bqVsdMFm16rIFhtNMyC4GozxHuRcNdWw57RqNAKhPjWt7994KhAt5CFYMCvUa42zIKgvKu3UQStvbS5Vh75hIiw4DAY6oQKNNNlvPp98Ng7B0yDIaBUyBNBeQ8H+UH7DcUfrFy0DovO3JDJekgmWiyue0hFrbkFqytLnIxA3T9re1k3KnmgtW08//bcAODLVygoBWe/z796D58knhgZaOZ3zL+9kRETKs0qkOnzpgfcIt4HJCSNiKZHsZlNqGJCp3pUNSLKZqweCjf16GGmCtxg0/3SBLafjQWY+YP/3vXf3n37Lc//9I/+cSsR6bKJGqONx0bHefDgIZCzQdndDFRqS/ZeFjfoUxoRgdjEOokJpRFRNfcx/lLOpo4+zFRBpbw/gW6lXCIW1MjrQiuQ3bUbDM1NNJkbFwY5qsGQqhUAZf5A1/HEZfJ6/bnQA87oRhdM1xuo+E882ET21qhGRDDOZ/NXoE7P6YRjI91FuQcRkiYQxlGdaQInRWAZyWXMMcXNkxdtBkPdtALO2TRw+OgBZ3SjC16Y8bG5KrrO7vgDlq5sy0KO3YTmkkoWRkTQD5X8haMJpGZA3ZTVuQNDhnjrWRhI9BtO0QjYzSacdMGK3mqzKXaGqh5teMR2EUmLca66MptAmk2o8M9hODW6hZuYar9TC9U4/uU3u6qlp8ZTfQkJ3/7a11hYWKBcKXWFPJ3hJopS45EvRnGwTDoubIrBMiJyExNaRkTwQkiIRd2oggMVEx5QlKuNvrp3RpRRr1IQK9fH3LzG+Kl5vIOWaEoOIyoX7poGQyA2zMXMGRqedoMhdbyrGipF8CyumxNF7IcuyAGF6iZzd3ds6EAEKE302JCNZ/zdt9966qhAvzSBiqCBfY1IVEB2ELihArZCYDgIOsxMjApUwMVgyPQVcBWU2++5G8r7JM9FN9TYLS9ANyMiBDpg5Aa3uQXnL36Jta1PiRhNGgdJJcvr8KQ0wYH1uckKU56M1EIgODBwaP7IcPMmB4vLkbG47mFro8H0aB0qt8isruCvL5HbWLR9n+SHIklR6ceGxV2N+eybbiQofrf8/W7v7XlEp+u03yhXG7YT3r2Ahi812hEVkPHmW29RqhsbRYde+FIdMdp4etr+O/uohIdqefbylgGGM3HPN3TTWMg/Oi7Qga0NHhKknrEgTokOFI5fwRuJ4Y3EzI3STY+gdjMcmns96OvaqjcSalqFwNhYeyEwE+HiZTs9AFDOLtleR6IC1+4nyWfsBjPdwqkVeFrX63Hvx6pSKCwoI3y3Fx6QWc1ytzwknuFOng6+AKUmlAvP50SsDkgrVxvsDUTa3Aadz/JseJCBM690HkbkjPQac55SR3oABEUwVMtTrtXa/jijn+/ZT3R7LZmI82U7py9zg+ws+M2dlpkbMturZm7Y09v3o5njMc6dta5pbLhsyw1q0dHtfbr+OSBX2ydCBnTDRdBUJhtQZA2LJlAhoecFmboxkioUJB9X2Vmg65Y3dSwE1/xJ3n1TB3q3Gkr1qAkHFUJAvqcZkRrPkj7oNuJVHe0K8NLoGOzT6/54pcTr3/xOzx5qQ03d6jppr1FBCwTM0cbWOFYNMi4bEp3nFQAmVWBN29yi6RmytRp2nWo4coLmp1fxl3K27gJ1xLGTNoDDQx2o9149IS6lrU6b7MY2JO3rwc1gKLexSCZTtaECsoNgc7PEyrrYIzp1ENhj50A82/uJfkccS0ZcjjiWe8ZvgYg0IoqIAmrrpRfF63ZBuMqFAl9+9fHnRuwn3LoJVJ1IbSDMQHiIbeNDCoMh+9ponpxiKDXdHypAxtVgqJV2Ws+J/NBtfH03getBhdvI5mCr2jU3lI3Edifo58uvtUwjIpkbVDGhOfHWmGmT08UZPF/R0RUzIpkbwH3McaekL9fHc6UJ5EhbCUHJh2ooEhVTp56ireTjhDSoUSMyYL3HmN/P+Iy9ShyO7EAwCnywD5viMA8XhE3xmPJv6+uicNAVK+Z8rX0hPA9LW7drI2NaE/B6tQdN4GY6BPD6f/1f9PUeXjp3hs+u3+wpJLz4+hv86sNfsba+TtA5ydBhq+r2uXTNbqgS0AYpmSe8KlcxOgvSj/qaahhaW2I2LK6RVrM2v0qpKmyKD0m4PVeqPatNSR0Qpxh1PcxPiO89fzrWNk8p1hEAACAASURBVIxIagWC4RPAb0yDoRX9PKFhD9OeHdOnfSkj9g21g6A2MKx4gFin1INaC92e726h7g8yTjTtdW2+vo3vs0Xm8gWuxzQiXRw1VevhgzYZ6hROmkCuFxAdBPLa6FqcgLHWSwriAXB17hLQWSsgQxgMCXoAIFSzHqpwXKWQB4n7nq2vwH7CmRfAvhaGIztEhqJUgOX1PJcuXOeTa1ZucBMTJsa3eOv1E/zkg21qnhTBBGZ+aPmH2VgW+4rusOp3yxG21zbWyNjU9PPrJlDfdKVcIgDUClAv7dIIa2wiWr/UeJpOg73CzR+xocy0/v/Ze/PYSNP8vu9TxSKr3irWzSKLNznsi31p+piZnpmd2Wt2tdLKUiRFR1Zy7EiBZWRhG4YVBRZgOIqRw4ETxAEWUQIYMuLEgGxdtiVL0a600u7Ozq52ru3pu5vNmyxeVfWyWBdZR/543ue96q2DbLKb7J0vMJhuNlks8n3e9/k93+/v+/1lATVn6KPhriLpSpB0JsfXSmHe+oTaNojIp8DpMyqPZxdMnaMiiAj3kmMy4XFIJZS/mz6/Q3GSETfBTocjjM144xd/QQ8Yaodr16655ufn6+182THFy6lTp3TPfDoN/nJZ/xnMD34Vp/S6VUvCWsofQJ71Ct0hKgVrEJHTVENAbyb03f+IOe0eNJIJxek/h9ExLfEs7wE7zNc9a75BovOEw/2klsV9EI6XWFmAixfixIasMo10EAD4u961BAzdeiRYlaUVFaOxVrJkxpm/6nGbsiMOv9XYORu1PWQLo/m++CtEhkZE6dJf2+3p4jwwPHJeWGpbrGHFDW985pMHfEcHgzlXIp0G0ln8AYUNU3S8EiiSQyZ1GvdD6ewlfLbY4WasQG2rBAuzVDRj8ZpqcMNmxqyYD7EBhCpOzNCzxxrGNZflvHlvKHYVCcc13qBUMs0tWORSaMSxmbBL6Sd5rsbQzKLuLjD2hwpq7mB7gywG8pfOP/ucAfN4U0pFSj6TXakJfXtcIN+dTFjLbEMkKFLaorEg0bJ4HJQycPlUtSN2YPR0mKEPSloQUbMxlqVjM7fATJWar1afRommEZ3U4xvOXvpWOPN3/86+Pn98fJz5+fmWn1OsiNHG3/jmN7WJep2FEIFZNhDX1Zy7LijREu7VdSrxITz9SUszoSM7kOhjvq7g1npImgURyUficZEIzPAhrrE5n71eFx3/0VgQd6CAOwuRcI1EKNGUFTBjpL/CV99WTAFDcv3nLFKZQX2uHjt3jdN9Yb4nyBqygS+XZeLKObY/8am2rzszO/9UEgclzD0C5VLRJBUo7OWMjWNHl8+M+6Gi+HDv+iwOArDOIJBFszvuEyOKi1mKDuPrzZxrJr9D916e41kKCBRMUpHz3iDmFqzVa6ynxN6gWw2bNJrLXJr7Dx4BQioA+/4g7oRO9wfpJtiP9dsJhyoTmCdiRQI+x0lYxxEJxSiPnejReFBUgA9W/fQnv6dXgGeB2DANQUQ+xRpEtOdKMKC5dKRUAM3lgqcpE7Sa8Ch/FwCDy2uUpib29dpv/te/vO9ktfPnz7OeSrWubqtlpk6dYfrcee7eu6NTn7I72kkukLCwBja5wDyNjeIc7yUuUgJ9boGdHXAKIpJygXvbero1ywXPerJh26me3rgjJQqQPNchK6DJA1XXpshm9/p0eSAaE6cfJ4ngOE3zbCedDdg03Ns3ztAPLe2EAN/70z9l6c4t/vm/+BeH9E5bw0kmqHsUIgEfpWCooVnQfB/cCycbRhSbZxDUiMGWsU2Nu4ow2A/0682DgzZ5wIyjnF67X3QiI4OzXLCkqpYgolZTDZPnpvmhlMLj2QV8UfG73s/+YMexkAnMsPuY1/KNQzCOEz1qRknTz4Jsk2WNSLSEegedEnLpYUTFhslVPSGoeBrnWpuDiMxyAW4tecpBLsghno7lwtOrl+30qVk2CWI81DKlNPsdFfOjP/6L+34/iqK4ugPBerGVRxsRtfrSy9e5e+8OpXJRSAWBMuU8lL1e0OjJVl3zlYCxHvP+AKiC2ixogVk73/hTXS6A1lZDGUQ0lzOkArDKBU5DjJ7FPdHqmkeiJdTdeVjuJ9xVxN8X1Lqnt3ntpVECATd7nvaswM1Hy+TSPtPUNi322yYRiGFEGQuzc1xgf0tmqWAeQz4DGJ++SHDgXMvXUzywsplmLTvHrYf3eXDvXv2o+waKlbqlgRDQ75VF4pDfArZ0m5+8D8QgrzBb49YRxdCaFZhVdxllm6JJHniMYMl6gyGKJmIsVNnh2ZbFVjgtQbtcYN4bwl1FllIQjm+Si/XpMcXtphqG+uD0mVyDlAyg5kzZNB3KBcdCJjC7CXSZAGsHqFOn5rFDOouvvktFo0gFHWTQpKqKPsry1qN+rl5e02OKm0017FL6GR4xukclHaQ2jDk2U0KblFxP/2TkqxsnxfSa8WxS3Nbb49LMXFs3gaqtgZ/9W79y4Lz1M1MTvPv+Ry0/p1iBy1deYuirX+X2nbv4lSKlsnWtibXXvIGvpBhPJuuIVnFNatldXS6Q7IDT3ALZO1CpP2oqF+jvqfhs44nt8NV3yVSMx4AMFgKEPJARckow4aU3OEpxrx+ZWGthBfx5KAtW4P6ch7W1Ijm1rI9vNa95sdblqUcUxU+87o+w61w6Cxa2sDhsFNvsAqXbebYGIBoHK3DzG3/Bhjat7tf+zn/BH3z1naN5000gZYJcrQ+0jac70Mvqnvi5sgVJjZeo1RU8wOuhQHtWYGsFd2oeNzSVCKTDTLoHjreAbCCdNpI47XtDVJPQcllVuM6Sqr43pJebTzUcPb3O0Acl7j8o4+6S7jMA556aLjRZzeE+kZkrx0YmCIdjDRLBQTt4nyacuoXB2Vkgu6kXVxOMDt5q20w4cRne3F7i3ft1fJo3dQDROQro3aOw/w7Sw4L95w+bssntNGjsxpmOXjPsU/ilX/6lA7+nsdEx1+2bH9WLreyzms3wxis3SKfFhm93FXSy/kqxfsvf7V3U93pK5BN9VNZTLa2Gy4k+SppcIKUCsLoLJHzp9bbv6yjR6po3kwcuTYcdZxBsbea0QuCu7iB4sHoDf7yghwwFTZdBSgQAXWGtl7rH6nE/jmj1OwMY/5Evtvx6xQOZbIb37t2jhEhATc9u8Ztf+R/qf/vLv370wUOaTBCLxfAGIlQCEXqDPbh6400dBKvjL7KSMBISzQ6ChoChNg6C4+4ecILT3uAkFYB5b8jpe4NsJoQFwSrYDouvvvkqucoiAEOI/IJ+jyHZ7Hd/ODYygaqmxcksnSajsQFyZvZJgs/rFZ3VwPyCzGOHsViQuyn0ruovvKbtVOXWzYTJc9MEZ/6UlYw4DYgK8FFDLruZBnrWmvJItJuBzB7mNr6I0sXLyQTbI02/DBCFwI/+Jz/5xFPY+pNJ5pdSLaUCOa/gL77xl6yuLOsVskQn6283YN2Ys37r0BhfZIO1XV+D1dAsF0h2YDnRx6yrl91732/4PvbAlZ78/psxDwvmIkmudWikQHN7JXLpTd1B4DSDAIDyXcBgBWZXFnR5AFS9edDwUYt7Kp85+mTBo0Cgy2CUhjIuhn/sR1qzAoi1+v57H5BeXdUbE13xLj74rd/jwWd/6sjlAikTpNNpcdSNDGi5ArP0BkPauhdMgSfSx3yoda6ABVsr1BZmWdT6Ysx5G/LAKzMMYu7Du+bmxkiw3u/2f+sUrZ4Z8rpHQxHL3hANFCimBix7g5QLdreXiA2PYO+MkLk0188u8Y1vPxAfU92oBWNvqKkVtmu9ZLYNdjNfNXJT7D/jZLKfK9euHR+ZwGtyEjyNwIiDolkQUWHHCF0BK20aDRTIrWhBRI9EENHSOmxs3KZHqwAr4caphrHEMDx4rL+OvNiCDhLd1ZIGknAKmHiSbutOw1UA0tlGCnR4t3Ma9+/+/b+37/dnh95I2IYdsM4rMDprofX6010FJqoUoLhnPJOzPWEorkP9FvQnLVZD+iMimdAWRDQzfZXFhVk8tgdjEZdFLoDu1pLBEd47NdM1lxKBoD7RZLH1BgdBu14ByQqYHQRAQyFgDVMRv49nIY0dBFJOkz91b8XFMnB1uE2FrGULPPro26ilIgOhXoJhD9FQhEipxu/89/8Tv/6v/uVRvnUd8v6QLhddIlAzZHvCDCpuZrO7uCdFVG5HuQKP0w3r3WlOR9BdM88EOnQctADo9DUCWsNrZjur3y/hLoUMfmANt7Zn33wk5AJ7o3mzZsIBbW6BRDRQYGtF3BP1+gZgMAS1ncZ7xn4IOiiORCbw9XThCwnK6SRIBdA5dQpWSkiETbjY3V6iJ+Q81fDGpy8BcOv2Fr5owiIVAE3DJuBo5YL9SAQv1zuLk/3cpz99KLPZ9UbCDqrcl16+zuysGCd7UKmqnVxgDiKqbZV43O9rYAcAfW7BOdV6gjoOcsFBJLHhAYXkubhjr4A9bbBc/yH88bruIFC3fNTGFNzqusVBcJLkATOcfn998T6mJsdbjyoGVubneTCzRlgrVOVI6IIvxvnKBu+991792rVrR8YOtJMJzOu94uAgaJYrADAZ6qHmsksEAwQKed09cNIkAolW9ww4h3KBIReYmwk9lYUG51mojwa5YCvXR7+pZmglF4CxRxw7mcCnV1ZLJ1ImAKOAkV2kqqmRwywX2MMmzopR5hZ9SFoNh0fGuHV7i1JG+EvNdBAcD7lAygOARSJ4LR5hcCzM92XMagt84ad+6tDez5mpCd5Vc23p19HJKfwBRZMKxBqUvcydrsF2ckFldQfPjbcMdmC9eTPh8unrLPzl77G7OGN5jeMmFZi7pOUaH4uJDXplT/z90vQVxxkETmmDNx8tsvLYkMPEdELBvJibZdnOWujOk4wf+7EfQ/F6m1OzJjuhqk2ClAxcZGCAQVcEKhtkf/N/o/i//191RVGOpCAwywR7uTLdgTwbKRHJrYSjmCUCwuJaS1ZgIbXa0kEwb2qalVuRlAg2TDXxUUoEh412coEs5jJLO7g1FrmYEveO3Bu8LjHx1rAaOh8Wo8kw44MLpqjiGb3xViKb8bWUC/wB5dnKBE4wUxZHfcEOE+aLXyqXCXTlyWgsbr2+R7hLwR32sJDOiWmEmh1ETq6SFeBwSDws7XLB6Ol1Li7Feedt44QYDRTIaNnUIfcOarVIV0VUga20ocP8Wc36pzLvYhsIhYxFOLxbYTjhI5i0npyd0B2O8KnPfObQ3menjYRDfTHGJ0ZYXVm2WFx9XqWj311JCUHOStkX91zaQ1JgWF1k8e4cPdNiqmGzZELL3ILFDUYxXjfrjxEppNnRv5dpcNZTchn4A4q45pW83hkd7lKQj4JceU3MHyDMUH+JXtvhvdkMgqV14SAAt/4gq2mSgDlz3QnH8TnRSREZjsYZnZyi2MYqP/PoAbce3m/8eqWIazjEyLIoPPO//xWUL/3qgd7vQWFe4wDzoWE8kQmmTKzAYmbL0UFQ2yqBqjZMu7PKYQKHWQjAs+tHk8/LzHaWaCjCdq2XiHSEldcIegXrtbLuI5a4xNWzd8TeYJKSnQ6LZ6fHSG8sk9WGHIl7sGApCGQBsllwt2WiDoJDKwZOqpvAjP1QQgBDg7vcX0ZnB+7P3WU35HaUC7qUfi69fEGfWyDDJjrtHoXDkQxadchCozzwiq9KUlP6fIq/7SLc2NxgbLQxfeug6KSREODGq59kfm5Jr5LNctV+1mErueAUKd5mwlEuMAcRgTG34NQxkQsOIoNdmg7ji59umTZon0EgHQQ1jwJhLBIBGBJB3wmTCJxw49pVhvpiHbMCIKy3ff4gIfcOA6WzvJRPUI/AGd8OhbszR5Y94Fe8uIN9xIJedgNxEsm4HjZkDhlaG79qmUworYTOMwhWGI/0QKRfy9YQ1zhQOLkOglbo9B7aRdxDmkOQq5frfPM7LiOZ0EEu6JuESzl0uQDAm+tDPo3Me0OkibPgWMwmEBSU4SZY5YTkC7SB9JaCOEHNzaMzBNFAgbIWMuetuHjjRpfeTChvLadmQr//NrmsyGk3Owvk5CqgYXrVYTZYmTMFzJ5pGasqt6VQyM/wboXkK1MEk/10J5M8C3TSSFgsi0TCcDTOzMz3NH3UeHh1uhZLSgh4pP/dnD0gT1BN5YLUamMyYWSCr3/3PYCGIBb76elpMQP2NQ2g5sTGLLM01nZrDAwoxIaskwl31DIPH2zprIB5BsHdh4LiFNHDRdSqIQ+IpkGtmWxR9J6clKZBR5SLxAYHif3w59t+aiab5tH8I8vHht0eBgvGie/CRC/Qy14qhe///ecUf/1/PXS5oFAs42eT1Ry4g2UyqRVKcZGKk+0Rd33t7BV6bTMIzPKApVdga8UymVBuQb6tZcfwnqaTCU2NsscljrqVFOqzRRRLROb3WuwNdU1GE3JBT2ikIagORIx98IN39GZCtSBkxq2GKHuHZnPvk8sETzQhx+61tacQnnSYqXo71Wmmb2ZX+llPVbl6uQ7AxrZY+E5zrS+9fIGzZ0TVHdZeIhoo4A57NLrWimDYY9nAnwTtCgEQRYCUCcYHhcdYFgKl4lH2AjtDayRsPhtefp5HjPD0K0fLRg2ri1TWU3g0dwFAZT3FYmaLhdSq/nkTXi++RB/usUm901oJR/WiwlxogCxEjhZO1Kpcc7IQCEbCVF1Rzk6NNswgWJl51PD1I/0V0tshfSxrJu/XNVSJoO3vJ7oQAPAqnJpMEI3EmksE2npNb27y4z//C4R9iv6fa1c8F9wb1qZceZ/lf/8rR/bW3UHtntbcM0o4yqDiZnSwH8/0VYa9ngZWoOE14j5QnSODugO9Df+1GlGMV9H/8x2T/2jynz8Ww90bxt0btqzpaCji/OyOhPW9oT/ZRSwk5ALQpOSi8bst7SXpUvo5OzVKJCx+X3J/iA/tEo0FCXcpjEfEaPFg2KP/hzYG4ElxKDLBSQ4dsqMdjd6MUt3au0A/f26RC6CxmTDUB5euGN2jvoyLuieOmZw+7DCidvKHhF0iuO7LCVYgGmAvk+fT2RneUS7t+/s/KTpNJLx67Yo+2lh2TR9kLdqlArDJBcU53iapJxO64z49qtjODiy/+XkCg7GnLhd0cs3bOQjM2FHLbG3mGlkB9RK5igtfVBSXY9WcmNCpweUSBVPf6Ml0EDgh2O3mjc+8Jf7SRL6S0cMXz53hR774Rdedd75bT81oDaW1KgG1zKC/hCubAk7RHRUHj70URyIXSJlgIOilq39CdxJIiWB1/EVdHmjLCtDMQSAkgpPuIGiF/chtQ9r9tKTG9bkF9+c8TZ1nRox9jflVcel1d4Hpde37w6T252MhE4BwE6gqeH1G6NBJRrMmOzMdBFDeEKfllUiYYkbMLVhap20z4fjSAu+8LbMHHlm6R61xxQL5auCJGq2a/TxDGeN5UzI1Dr4WjxB8+bR+WtlLpXhQ6oURbVM9ggaWZhgbHXM9mJmrb6dbDy+KRqIMjL/A7OxjVleW8fr2L1l1IhUAVAo9DWOO6Y+wYJIL9OwBTS4wNxMCFNXMU5EL9KZBDc3kgZU98bPaHQSSFdhQCwRNTww5g2DlcdmWK2CWCJ4jeUDD9IXTolegReNgsVwmvbnJL/+Nv+4C+Fv/8B/yT/6bX2F4zcry1YsZ9lIpuqPCitSdTLKXShH8s9+Gc//40N6zlAnW6IPcfU0iSJPtWaeWHMcz7mPKa1zclqyAg4NA5gqYV3NLRuA5gUV2mxf3VVRz5KzPi/sqEq5BWewNUGFp3ZCSnZIJz06PcffWn+tsm1qYabk3SMmgL9737NwEsiqSoUNOo2NPqr3QjHw1YLFibdfQO0hrVe3EQ4n59Hmuctsyt6BZM6HsHjWHTUhEY0HLVDfZPXpYv0uz/PEwBNds/y4dBIDOCjxM7YBp+tjTxliyn1ttbIYgmrrufvA+qkZj7jeR0K8NWt0NiJNxL0L6sVsNx7eXmV8f0psJAR6sG9afseSgJXugMjYJC9ZkwsHuOnRb5YGeQ+66lqh6YpZBO+b0tKB3gGBE/F2kDVpjhzfnHrK1mSPoWWpwEKys+0AbNyMkAiyh82Y6NV8NcDLmmLbGpYsvij+0mENQ2smI/AENb33qTdej//yv1z/4rd8jubxCdaOIu16HxCgPUzucT+bpjgY0hkAUBJv/+p/V+770q4fCDpjls+5ALyU02QpYDscsrIA9YMjMCjRzEMjXlThs98BxRdXjbXlf1apQdZWYT/eRWHUxOnir7WExmlznzdfO6MmEQs0XzgJZaEjGTSBL1ROjN/RkrNuhywQ+r9eSD78fPImscBie/Fbfv90oy6A25vj9++e5evYOYG0mtMsFfZPwKqJ7NJ1x4YuKuQUS5lGWsnu0mUTQ7GdvN5JTYrxmfd684qtyOtlrYQXqxQxHHqDeAqPj48zMzLRtJLx47gzTF07zwfs39XGt+noExzXZ6rrLMceSpjN3Xk9ocoHZdy0Lgoao4jc/T+VhzBJGZJYKysVdbcyxVaLY77pu9rPI6958DKtInLv0snPssJkVkA6Ct+9dZs/lwhdNUKvmqHkUVHW9oZiVI4r7OF4jig+C6fFRLl95qa2dsFipc/38ecvH/sYv/X1SG7u4f+8PqG6sk9/bpmdljd0hrOxANKDLBYWl2bp/ZPJQbj13sI/uQC+J5DB+f4BkOEQtlGBt/GpHscOSFZAOgkp2E5Qog649wDqm+DiNJj4KmMeAO41977ftDcHeEBvbqqPzbHPuIclp43m/57nMlHZCe/d+HX9cyMlO+4Na3iIyIP4lEAw/e5lAugnkGFInhuAkwt5VKjtJ5WnHTAvpVOtjoOwSQ4zWPS0rwL5JGB9cYOWx0BLN/my1KnzJ9u5Rc0xxu+7bZpHL9uZBsxo/7esh+coU3clTOiuQS62TWVqhMFjnWSm+nY42BnFy++D9m6ymVnWGYD9rUo8qNqE70KtJBg8BLaoYqGlygcwekAXBaNQhqliTC+zRreAc39q9l+cgaLtuNWeMXLdljcqcvngKMKJ1zVZCOytwf87DyuOZBnnAWK/iZxHrdU1/zePSMX5QvHTpPIqHlnbC4p74N7vmryiK60s///P1d+5/D/dfrsN2mfnuXSZ8BXLKOt3JpN47IOWCzf/zf2bsn/wfT/y+pUywB6zMCJng/maJ2tlhem1Wwluzt517BR7fwp2a1x0EINwDKzTioGv3JCLi4DBw2hsAXS4wO896QiNkU/MNckFsWCU4Y3YXmCeAGvuDLhP0Tz17mUBSUF6fotOyz4M8YIdZKgCDEgqH+wl2FalVRfpUervE1csq0Dp7ALDIBWE/BL1BcoE13HkrHRQNCblArqlSudwx5WofTCMh0wYjirGYXxtPWAKG9lIpVotltlIZlMHBDr/j0WC/o41lDvtB1qSUCczopa7LBQPaZMJSfYdFrFHF7riPxSZRxZWxSUa3xVhXc+OVe6MOQatkEKoYxcF+GAI7O9C4Zn160iAECUZKDPSXODs91sAKSCuh1yMKAdk4WK6ECEZ8SIusO+whrCoQFHMI5EMxiIeqxyqxHITFOwhr2Mn36TiuulxmoD/JmdOn2rICrnKBN15xHvV95tw518wv/lf1wNp/y/y9ZdjaoJ7oIb0MwaSVHThMuUA2EAKU4sMo4SjBSB/L0wYrYJEH1DSEbZMJVRhUBMNU1A7G0p442F3XPzeIcWBxVZ4vh1kzmO8xsA64gyC+qLjf5tN1RlI3GekXBTVtDotnl5dYWRc+xWAEgls+wmHxfFbVdVwug4HrDQWPRxzxSZ9N0AmcOkmbdZDKbGp79oCTXCDDJtJaM5+foD6/oFnYxH5cBU4SB8BA0jlgSJ5QZK9AZsmp9n/62O9o45XV1aZSwX7XpapE8Co9jGp/N7sLCtk5tiITehALDDWwA2a5YOLdP9S+UqwKZU+FpHhQl7WnrJNksB8063re74hiKQ8E/EYhAJCrjACb1KoDBL2Qyedwhz24Mgn94QQndw6BGaVymTDwqddeJRqJtj55Vcsspzb4UgsnwKc+8xmyc+8S+B//JXdqZTZX1+kbhFxKuEn8053LBaV8e7uvP6DorG00OYQS6GUj3EfprHAGTXi9rOzuWeWBcExnBfSAIVcRImKdymI4UDAYgOfZRdAOzZ6xSlLcb3UMt86SekmTktsfFoW74CPdXbDncqFoQXXJ4QHLXJtA0GpX3i+OQCZYfm5kArBSrk6BE5IOCncpxId2WZ8X/tC1+Rqfe72qV4CyGLBXgGCETZjHHAu5YKFp2ITTVMOWP4eDPGA2skl5QFoJQbACPcvLbKUyBLbLDHa5eDrROM2xn9HGvj/+kwNLBdAoF8gGKekwkFIB3KZy9rP0TE+wu1UCEzsA1qji5XKFv1QmcH/7j/TXNU9607/3E0gGPpqsVZs8sI5Yq2fPeIkNfd6RFQh6lnRWQOLuw27mV2UgStGyRq3yADwvEoHPq/Cp114Vf+lqMq64y0smK+yEraAoiotf+rV6+sObnP/j97mjloF1XD5RMDnJBeq/+7/xf/lg7oJCvkihWCbqy5NJrbAaH2azvssg8MmoscabsQK1rRIeU8AQiMmNzQKGfpAkglaSnLzfQNxzZnfBSFhkD7Q7LMqoYqu74JFJLjD2hmPhJjDLBMBzLxUAVDGoIUkJwa6lg3RJPWWqAG8zMU5DBSgv+KUrr7K2Ji64zKUmQEu5YL90awHrMCKJiNLFuD9oSRrcy+R5MLvI6qIxTGe5+ux6BiQS/QlRDLSCNq9g+sJpVDVtkQpg/+vSLhlIucD8KsvqI2BCFAR35wAcmwlfDwV4+8JFdrZWGJbuAkVLNwxHjWFGmmRgDDPqnMlwkoWkPCC6nAV1GY6LdXt2KmEpBLKpeYuV0M4KVF1Rwn6rPKBWi5plUTyYgtqjxexcOclOgoH+JEPj47TsWdE+/iNf/GJbSl9RFNfkFBPKOAAAIABJREFUP/5n9XdnfhbuLZNX9+gr5Vgt+gmmUkCyI3dBLp/vyObrV7zsdQd0J4F7bJJwxDiQzM7cF6yAau0VkE2DUh5YJawXBGb3AJgdBM8PG9wOrSQ5aJSSg5ESVWBJPWXJHmglF0ST60xfPMXdW4+ouqLUqj6CXmO2jYz7PjYygXzgmqUCwKBmTzh8/sZflaWLVCkyMGB8TjDay/wqJEIXO5ILJi7Dm9tLfP0doQ/J2QUDwOpahXAY1KLYfiJAznbMKhWsQqbT+wUYUssQhWETlffSaLRBHkh/eJPM0gr5vW0C2093emIr6JkDKh01Et69LRr+ZAGwr7Vpch6UTNSfqzfeQOD3dPVY5AKru+A+TJ11dBf4VxYAmKjKM5agYes7sgiIN3ZmN0mCNF/zoO3IElaKDJrWZyxaB3o5NzVgCRhq1TQIMJ8+j5QH5KlfygOARSLY647z7Myoh4tPffazxJTW0wkz2TS+QOfTGF3xJOf/y58j9E/+JR+paSEXAA+AM3Bo7gKzTJDzhQmOn6Z7MMZoVFx3KQ/oTYPhU8YXm+SBSnZTFAWKVrRqtlglII4IfW24n9Jee7vhUe8X5vdw2N/L/swN+sR9J+HvC7KnHafmV+vA+Y7kgj3PZW58Wvz51u0t/H3iNaScLPeHYyQTiDji51EqkGhLCc2Kj5s7SL+xVeMXftoYVpEAdreXABrkgqlrF7g/8yfcf1BGLYi710wHgVUu2I9U0KdFDm8gJAJzEOr1vhcITo5a5AHZNHicCgGJThsJRyfFw3Q1tWryWR9sbTpJBuZAomxPGB48pHb2Cp7pq5Zmwmbugvu7PmqLG3iKWeY5HHeBXKP2tZkBMgtCygIoZQRdGXtp1FEeeDy7wOSQtWnw7sNusuqMaf5AFcjp44kb1+TaiZYGQDzTJidfMFiBFlicneFLP//zHb+2oigufvLL9djdGc7/1p/ockHCFySn2PoHnkAukDIBxWU88WHm64rFptZMHgCoLcyyWMxa1qZva5mM6XMyiLW5sa939fzBaX+wSHSzxt5QykBhq+boLoBWYUSPtNk2dncBRIdVugPBZy8TmJkBEPRJ3fPsCgKzZnokr69VlYGqePj5E15LFShZAn+0zvv361w9e0dMd1u/TSJxgXR6F1+0US549c1XgXe0MBdr9ygY7EBhQ1zwfJNmHfm+zBhw6Dm87t5jUPFa5AFpJQQIhLvJq6KaHumNOWqETxuJvoSwd3Uw2nj6ylXUv/iaZX1Kas/r39+5dafbKpJMag1Trt44c11aYaC5C3qmJ6jcfR8RKIqlf8A+2dB3XxY24jpP1rZAo2l3cqZ5EnvNKUDzKUeeUOwnEzszcP2syxIwZJYHuuoZqzzgnabq2iIYgVrVB0POjheJHEc/a+Fp4cqli21ZgeJemUAw3GAnbAdFUVx9v/Jr9VxqHf7oHV0uSAvDic7WPam7QLoJUj1hJkM9jKkp4IIxnlh1sBICk5EeKrh1KQsgYnIOACROdnTEocDOMpjvQaDp3lCo+oHv6YdFtmskaDwsmsOIJHscjMCAK8HqmqhSk4me4yETmB+0dY9COKD9FvYZPHTc0Rg20fgrND90AeZXXbpccH8OccFD65QyPY7uguH5XXKVNdIZF/4+Q2tdXasYiyqh9WXQKBkAVPE0UMU54IwrYvmYff7AXipFejmjswLms+h3S12ca/G7eVpQFMU1NTVVv3V/puNEwlK5aFmfvp4uZ5qwxXr10SgXSEiaf64rTFyTC4gPNQ0jAoRccPo6gB5G5N7eAIzX7cXo2fBVnGlA85qERomgUR5AlwckK2CWB3LpTSaHrZRuemMZ89nHPKjLjr3ueMvJbycJiUScK6+93pYVWJmf5ye++CMH+h6ueJKBT7/KpW/dN+SCQfT+gVZyQSbXWbOe16dAoFfX/gG9ENDHE9uthI9vYU8a03taMOQB34nnfw4PzeTZZthQC3pQ3dkJIRckQhfY3V5iRx1rSK6dugYb2x9x6/YWey7BIwwOePSCoN06bYUjCR2C5yd4yAmdygUvjHaxtoxFLrBfcGiUC37olQTL8++xkjEy353kgoYxlg7oc1svcdn09y9MDunzB2QhYG8alHhUP15tQR0lElZg6tQZYrEIt++sNkzVPEq5wHAXOMsFsiAAIRes3ls+cBjRfunJSLhG71kXEHdMGpSsABjNg0K6EoWXdBCYA4aeN3lAIpF4Q7ACLaYTFvfKxPr69s0KSEi5oPvr71jcBQlfkAcscoZGuUCGEUWDAbbTmy1fP1dzUysV2fWFGQj00K/ZAvVCwIkV0AKGch/LA/uGkwOt2f0Y9gu5QLoL7s9pckHiAqXMQgt3gZALzDNtUhu7nLoQpOUMlxY4dJkAsFCxz1IqOCpYbFs2s10kWtJp/RrGqcwsF+j6UKKxAmwlF4zFgvpEOFUVmmI246PHbT3t29FMHrg+JjYxe6ZAQ9NgPEHK281448s8M+iJhG083+bMAaAjKaudxGSXC/x+o0AIak1V7voCi5q74CBygX9PrqsBq5e7iVRgZjkSMbHmnCSCWLTO+GCd5Llp3D3WQUT3ZtYobD1kzMYKbJbOE4xsUqv6yJXXxMx2gqBNsY8EYaso+iH2K704oVlhe9TSnxnlwg7hcJQLl19s7SBAsALt7ITtIN0FD77110At63KBN40lndAuF3D2021fO+iukdMCh8zwryzAtsYq2ViB8e0iFaW1PBCk+lSvyUmDvCd9fk+DXGBm6/zROktqnf6kZAc8TXvL7HKBDCICIRNsq8dAJpAw27YkHfs8I0fIctFzNaBoXPTVtQqDAx49UGgkXOXq5S7ev+nSCwI5J94xjOh7i+TSm4TjJdQtH+GuImpVIRzuRy0qRAaM/gEnOBUCw11djIz2EdTmD0j3QPrhrGPT4KzrWU4laI4zUxO822Z4UbECV157ne989zvMzj7G51Uo5Iv6OnVVig0FQbvGTM9ulkrAKMAChTx5rSCQm3ghB5W77+OZvgrxIRFGFB9qPrtAkwtkQVDQigqjKBDY6Q627h3wty4EEmE/l16esDQNykFEshAw9wqkt0Pk0pvksiq5stp8epr2JCkXdo7sALDfbI0ngkdh+txZLp4707JXgGqZfE7tyE7YDv6RSdfIP/qbdTR3wfy9ZcbPDevphHa7YeHuDPO+F9q+bkkJgYldWsiLAmB2e5eaquIOhxtYgYpqsA1FVfABRU0zMKcN7uea2NMIzeuk06TC/a6t/SQgHtW67Va3yEqCRTssrq5VCHfJ9xbU9ofzNiu6OCxuzkHfBPr9aswuuM3X39kgHC/pksGT4IjcBALPs1Qg0YwSkmNiAVTVoGi/uqXwCz+9a/GXyv4Bp1HHwQ/eYSUr5QJVCyPKNIQRgXAYmIOFAKQjf6Ri3LTXz05qVkJhITK7B+x4VIeH2+LBv5paOxY9AxKJvgShcBtarFompng5deoUt+/cpVAUzoInnaPRXi4o4V5dZ5dYQxiR3W74WrCXb7PDTGSC3ax1doHc9p3kAjDGxPrq4gEfDHuoaO4BEHSku6LRkbUa42fFCdacKZBO7/J4doEuaCMP9KBWjSJAuAfk714wL8+DPFAuFQmHYwwMf7Hl5ykeWMnmuXzFOXr4IAj85JfR3QWmdMIHs4uOdsPQO++w/YlPdZQ1MNhdpwbUcirzdYWavAnMrID6CHdqnlWs8wfMkPJA42r8GE4wzy7IbHuABX1/iMaCRMvConu35hBG5NBsDqJ/IHmuxtDMIn/1YRlQiQy+/kTv80jcBHJyITw/OQPN4OQtBWc6SDZvLZpGWeYzon8gnd4FHloqwC6l3yIX7LkSuiVINoxISJeB/j7WjIeDOVNgMFrneq/P0jT4YHbRcA/Y5AFleJTgpigpBpNmQ9Kzh6IorrFkf73daONiBS5cfpFbt2+TTqcb8jD2kzdgRrNmQom5rjDY5ILaVgx33IeaTVFJxy12w+VEH/FXrunZA2DOHzBnDwjI2Neg28oUOGcKWJsGwcgUuDezRlc9o8sD9vkDwQioW40OAnumwPOEU4MDTJ1qwQpgDCv6qZ94clZAwuwusPcPPFR2OM2MpX/gAvDOPl5/O78LbFLT3B5mVkDKAwwKmbOSFc2GZnlAzxRQnIYYHwBNMjOa4rAb0pt9/yf8Pu2aepvdo1Iu0N0FG7dJJGBFBH5a2ONQnwirW1n/gGCsj84D6p1x6DKBRLmwg9ff21HQxIlGw1qSv1KFsFLUN20pFcSidd69X8frsssFkE73N9gNpVyw8v99QHddtOrsuRK6XCAhi4/aXOubVC8ETPJAZmmlqTyQz4vvub1dYK3neLgJzOikkZCqGG38F/1JVleW9d6Wcj6Lq+Kl1E7O2mtuqNT7B3LiZJw39Q/UtBrDLBe4tdkFa7s+mL0NGP0DTnLBY+21/HvbDNjeYqlcxufaNdgDX6M8JZEI+xkb73HMFMilN3VWwCwPyH6VpRUVyUqB6FMByGxnTUOIMofSL9AMndLRB5El7a/t6+li5PzF1vZVrXEwvdm6ee8g8I9MugY+/Wp96Vv3Lf0DPcvLPGSY88m8SS7YP1aLNTxkqSgRCMdwkxYFgU0eACERREy1cjGfI0iV7LNKHM4/Je7pgN9Hrj/7V2dVmx09ocCaWcIwb8Vmd4HoH+j1NGePLy7F+eCOi8gTzpE7MpngB0EisKNZ4AvQ0EEq5QKLvzS0zsoM9Dpc8KEPShplC2hu/8xKjy4XSPgXGk2/8vb+wuQQYMoUaCEP5ENe7m3nQJMIlj1d9C0cj4FFZuxntPH0ubN8+OF7thCiJ1urreWCNbI9Ydyr61RAG3WM7i5Y2/URNk03NI86dpIL1rDOLwARARvoEk/mZvLASgbGX3+BnuCEY+SwmRWQWFsrsrRqlgeKyIAh6/yB50ceACNkaGqyfchQKZ/n5372p4/kfWg5AvXqr33FIhfUixluz+1wAfZdDKzuuUDNEEG4XtxhQ9ZqJg/4APvTYecHaPbAYaFhb8g2l5LN7oKldZibF/0DzeQCObsAXqccjOHNrh7oPR65TADPv1Qg4RQH26yRCwy5wGw3BNHQZZcLPvnFz+MLzPF4dkFvFhkQ00OtksGk+N9AaRD3hlHlO8kDlnAhOyuQ6GcUyGpHo+HtAu6xoQP+Zo4WnSYSykZCOc3wwJKWjUJsJxcAzJlGHVe2DLlA9g8MTV+0jDrmh3+a0Tvf0L/eLBeAnGpom5bWk3KkHhNhP2enneUBp6ZBGTA0MvSDJw8AvPTydRRv+5AhEPHYR/U+Aj/5ZXwmu2F1oEoyXWBXSbGX6tX7BzqFLCRzvjAVJYJb6xWoIdiB0cF+KtlNw0FgnpWBkAj2JQ/sVwJ4DtFMRpZoJhc8WPXTnzTCiDZayAXR5DpvfeEz3Fwcw5tLc1AcqkxQKhdNfzZupPJzNMa4FczNk1VtYEUW8yCjfsJdRQqbEI6X+Po7cPGULY5SkwvM/QNSH7pyLUcp/0Cfb61qlpKwiRkt39YmH5LVPxYNJBjpjTW4B+40cw/09etFwPa2uKGXa5W2A3V7Q89mjFGniYQxRdgMf+8Pfl9fq4V8EX9Z/s5aQx9KolrPStseMz0udH0lELRIBj62qXzna/DCRYtcAGj5A6u6XPB6KMDbwOL5Nxn+7n8AIGVzFdS7tB92VzA38iEju5TD8RK5NLwwOcaVa3F88dN6uNDm3MOm8kC+ALOPtkwe5j3APCHN4ADEEKI2Q6NOGAb6k5y+eLktK+AqF/jcZz55pO9F2g1n+VX4o3coPUhRP9dlkQs+nLgOHQbNyAbUbGhMsAJa/LBbfcSwukgFwzkAongwNwn25LdMMyg/RqcwDzOSv78+0/6gquKeGosF9b0hl4ZSPsxbn1B1ucDMHoNREBT3+umb6Ceai5IuljloO8ehygQgaLZS+QdXIgBBBS1ovV7BsIfMtgibyKRz+qjj3IoII7r7sJuR/qI+6pg2/QNnl5dYW3tAVnXj7lL1UKKtFU0e8IOyZSy+4d0KU10rnE6OWuQBmTJohy4PaHABS54uNmsV1HJjGNFxQKeJhPbRxn6NtXmS9SpkAmOjlpPcdnLbDWFEbuapAZ4bb4nnt2Y3BLhl6x+QBcF8aBj3/Q8A9PS4SCHNBhCq7LCGeLBkVSBaIhookKuAOyvChfz+OD3BCUAwAubZA2Z5QLoIFpa7yamqNn+g0T0gdx4hEVh/18+DVDDQn0TpbnN4qZZZTm0cKSsgYU8nnN/YZWJUyAV3PnxEJjKFrzfa/oVMqCgR3KC7COzyAAiJwN7tJTeyH6QRxQeFeT8w8yNSJshUjK23Xhe/6ZpasewN97MQCxmHRdls3uuxyskeJUk2Nf/E7/nQZIJwOGahXX3d3UcWRWyutPY7xtfpNZ7ktZxeB2z0rYlGTo4at1g8uEmwN8SD1QqfuPI9hL9UVICQcqSEznxChIy8e1/QSZK43xq3horUZ8T3f8VXJWlajvaUQbt7IDs8Slyba7CbEQzEtP6ztqaEd7YPHnjxpPAF/B3PK3j55et845vfxOdViMUixnoFUPxNr2mnUJUIXsXo3Sh2W2OE30bIBdJuCEJ5D0e2GvMH3vw81/zWzmSAqy4rjxEPGTlwE4Pi84cHFE5dNCKH7X0CYGUFCtXr+OMFqi4RMBSchIW0WLt2eaArrDlLep71UOvDxY1rV8UfmhSVitfLymb6iUOGOoV5mNGl3/kmHwFzi1tMALvDUbazC22Lgb38Djvry/T2D1OKD1v+bXx7WXcP+PfEFhYo5CFyVv+cXm0GR6TJHJSP0Tk62RfA2BvSu7C4muPq5Vt88zsuvX8AGuXkJ8WhyQSlcpFSuSi02HIZleYb5ZPiMIblHNbAnWavI09sgE7YR6Il1DtitnW4q8hSCsJxoev7u6wV4MT4BTa2Uw0dpCCmG8p8aokeNnXZAMC/EWIwWieJyT2QSul9Ak6jiWddLpY1G6GUB0BIBAAv2Efp2vCsZAIwRht3MrHrwuUX+au/epdSuUg6DaSzlrAsiYOsXyEZrOt/t8sFAJXVHTw33jLshpq1y54/IBsK3x6/weidb1DLqbyg1dcfIvoGgt1uwj0pUjmjJ2V+Ec5OKBb3gL1PAGD6tMEKCPfAgi4PgKqzTSJ62Hbu3xar2nATHLwwPy4YPzPN1KnWm7xcX4cRMtQpzHbDS9+6z0eeLh5X3QwXM5yay7A90vlrZXuMwrS2MEtFY7WKasaSaWFGdV2sk+MwpOykw/5MkXvE/IIhJ4/FgiylAHYIx0tQKjE6iC4XOLnPIslxWOCJcCQygar+YLoJ7CjYbE6ZbY8uF4AMnBCbblddyAVXL3dZKkCZP5CcNtwFPgWGR0Q+dVY1Kk13l7hdizcjlNngdXeA4KkxXR7Ipdb1PoFVtcwp0+PMHC4Ewj0gsVmroJaKJPLH+3HQaSLh0Pg4/oBikQoOY83aJQOAHYfZBW7mqXzna3huvKX3D9SIUdsqofYY+QPmhsJZVy/D2RkeZCEU6CFQyBP2V8jtAsV1wuF+Cps53F1rRMI1xpNn9D4BaLQRmjMFQLgHcmpZlwcA0/yB7qYjs0scrHP5OOJTyX7BLrWYQ1DayRANHszS9yTwj0yK/oHf+FX4ziPcKxssk2D4gHaymqrSp85j9iLJYCsneeBjaeDw4MOQCxa2jLkFUi7IpHO688yddZALCjSwxwL7k4vsODKZADhSqeC4om3YhEa12+UCMDpIzRUg3hppkvhS8xa5YOIyvLm9pMsFwV4Th3sZEt/cIaZ4HfsE7IWADBeKV6sN0sBatJsYsFlwMxI+vjIB7K+RcHxipHkA0QHWrL3iVxXneRG1kHCCLOR3KWTn2OqfoAKioTA+xOpqCXDIH3jz81QexvTphm+GxYmiFsmAaWrEWWWN4QGF5DnjWrWTB/BO4y+5LPKAWlVwq+sN44mle8Dn91gkguPGCuxXSkz0KsZ0whbF5HJq48DTCZ8Usn9gYjnDnMMwsVbo7bfKAxcCJQhYQ8QChcaciD7FfWQM73FAq7Vx1D93p1IyQHo3pMsF7990NbDHvujYE7+fI5MJgCOVCo4r7Gfnxu5R8RE1Z6eEIBff1DtIZf9AgLsUcbaUiP6Br3N/ZlHv3tr9zigjvTGSipdgUmiB5j6BhkKANvKApnEUPHXUyqmWP/uzlAlgn6ONX/0kd28/RFXTQEyfV9Cxo8AG+9dZHQba+wsEyauCOfABvvQiq3EsccUAYqaSURBIuWD59HXuPXyXK5v3+d4mTPcA2x69XyAe3MTX5Wdo6hTuHq9FHlheKzrKA87uAcikheXULg/kq89fiJjP6+Wlz31OTCdsYScs7YhC6qDTCZ8UiqK4lC/9KtNQ5//5jzw+4KiGPnUed6He8PGNnMFqxdziOn/sHjga+Lxey+9W7g9g7A3hcD9FbX5BOL7JygJ84bWqhT0ORKdZXlpASe9SrE0f2EkARyATAHpRAMK69TGgq2INi6zX9wh3KcypGTEFTqOEVgjz/s1trl7uQi8IvFAspBoCiUD2D9S4e0sMO7rY5aJezBCcHNX7BGTc8KPNxmGjs339LPd49CLAtVtmySYRALALVFtvlc+aGYAORxuXy0ydOsPgyAirqVVAeHOlq0CuXSd0up5LSmM46OqeC7LCrKWENUov/x6VuK+hf8BeEEgsn77O/ZUFzvYU2VOzDY1Hp8/E9TUibYQf3VVZWXhskQckzO4BMfeiYpl7YR6TLaBScjUGW51UlMpFhgYHGZ2camsnfJasgBmBn/wypzJ5+KO/5M8CAS6DPjSpHSK7qrAMtrF+pLX4zJh77+Nn+BEj0JUno9VhQkaGcJeCyjoq6HtDMBLm5qMYbyVV3rihhdWV75JIXGA+laOkFEQzaQfrwAmHLhN4AxEiAd+hdGWfVJjpHztadZDKLvD07gssrub0+QXygm9sp9ic67HkD/gUuPHpSyRCbja2awxuePWGQUBvGJQ2Qrs80DM0Qk+1Sp9JbiqYMgpke1iOEH39+ws5eRboNJFQ8cAbr7/K6pIYE3pUa7cUa0xnMLsLTgEU53ibpKV/AERBYHYYSCx/8qf42co8Yzt3La/7mTfrlmJR9gmsLBg2Qif3QMntolbNEfSCGhbyABgOgmbSwPOCS2emGOqLtQ0ZivX1PTNWwAxFUVz80q/VH/S+wC4aA9XhBiCbA3uDIX3OgBkyVMjn9To+x3J7T5qA/zEOuj8MafvD+/dVS1wxG7fx+6cpNpI9+8KhyQSqmhYnq3SaTIuT1Q8SnDrUZXQsQGResAMA7rCH9fkCQe8A4XhJp4Ss+QMXWF4SLaP2giA2rOL9d0JfkoVA+sObzfsEMOQBJ+eAxI5HrLDS7hqjQ60tLM9aJpDoNJHw9MXL+P/wD1ldWdYaCA937ZaUEPCo4eM5X9hgBjRIh4HsH5AFwb27moY0JaxeE14vy+UKv5/p4mdMRONbE9v0hi80jRsG60RCu3vAaBqU8oAROywDrZ8nRkAiFovwoz/8+Y6ih4f6Yq0/6Snjd2MvU0lvcr3aGZkfdNegKI6gleI2VYfnk9MrfcwMPB0kQkahFQnuMTcvGALJHK/Pi/wBgHzGxRs3jIbCwCGcXQ5NJvArXsqlIl6fYkkibEW5HgbM36sdnN7Lfr6+2Ws0ex2zXCJRq1f07tFsrhuCmiakKhCAXHkNt3Ywv/koZukfGHF9H7jE8tICvuiYJZDI+0GKPJuWPoH0cobbj2dZVRtPDbN94vNymxlkjdBUHtBwUk4F+2okPDPN6ooY0VouWa/hk65dn/bgFUWBFeakt2xPGHdxnsp6ysgfMEFOOPTERJaECCQa4VvvxvnE+BbTyhpDU5cs8tHKzCOW14oN7gEQDw+zeyCT9+vhQtBMHnj+UCoXGRg8TTTSZpOvPn07YSsUi8X63/nGKn82M88/iHbe5S8PJx9v7scT+WpAPyxmc91Egnuo1SJRgmTyfqKBAmpBFASzK/0Ebq5z9XKd928KuYAnrNWPVCaAH7wGwmZoRg2FPZ4GOggMycAsFyytexjp/4gl9RIrM490Sjibmqf8zqwlT8DcMAjO8gBAfMDYMZvJAzKQZzLZLpD4eGA/iYQ3rl1l/sFd0uk0sVjsyGQuJ7kAbIFEmlzQMz3B7t05/cOyf+AiFxhLDrKyu8ew18N713+MG5V5Xrp6R28sBcEKLK8VmV/M4atnGBhQCPiNNVb23MAf37bIA+FwP6pNHoDnN1xI4kd/+PPiD83WiSYRjI+PO//7U0axWKz/+1SRf7uZZWokCfmZtl/THeiF7BqFfI1YLNKwrr3+XuJuN9V4X0sKW+KkHApOAlrtCxJO+8MuQk6GdxjpF4fF7UL7AKpWeCoygZku309V6kSz7/c1nhWavXewSgXRUIT5BQi5d3BrjMFYLMjdFBa5QI47Xlr3kEi4gXU253rwRcv0/JsleuyFwPcXyWt59uZCIB/ysu5ywcqSpXHQLA9IaUDAGHaUSJycoTSdjjaeOnWGAW208erK8oGlglbXGyBdM+SC3qDBFGT91lNpZXUHXrjY0FC4tppGNhR6Yn26w+APvFNc2kjyuaTYFKQ8kNvZBlwMDCjEQkaXuJAHHpvcA8bcAbDLA8DiJu5ea4IinIx7sB2mr1ztiBUo5fO89Z/+1DNnBWQh8Le+PQfASL6zhl1fcdsSFT3UG2K3liU9K+yJe2yQAoZn5ykDK1Gr+CxmUBh4Hq79cYU/oFilZJNcAOiSAcD6PKzN9/C514ucnaiwPvdk3/tQBxU1w0EXz0ledOb3bt8ozHRQZjtLNCQ86TW1gjvsIVdeI+g1PMCyg1RSQhta/8Du9hKuf7VJGYi9eBnAUgg45QkEgHzYqw8iel6xn0bCl16+zt17d3SZwEneabfZt4O0au0GrAVVpJC2pBSGKmuUNntY7E80gFMuAAAgAElEQVSKkcdaQVAjphcEF7mgFwRz5TJ/e9XLbzLFS4k/Z2XmEV+bC+HPrBOL1oklhgHhMU9vLLOy7rMUAmaIgCEjBMW+CRzm7+M44NKZqbYhQ8W9MunNzSaf8HTx71NFfuM90fD6eijA7MwSi3TxRl9X8+bHJuhxR5iO7HE3KwrFYbeHUEish1BV5ItIVAtuix//ebj2xxn5agCf12uxG7rDVulQ7g/pNNx8lOWtT6ic33vIJj904O97aMXAxzJBZ7DTQp10jwLcXVSYHv1zS0Ew8u1rgFEIpD+8qUcNO/UJ1C4KaSCacRENQCa/QUQJMuuPEatZJYK97rgxfrMnSKlcZmJysuXPdhyshWZ02kh4+cpLTL79DrMzD3WpwNfThS8kTsSHvYadJIM+rJJBITvHVmTCmlBoKwjMlsO/vQpfXjzP2I4LJXsPgPFBW3ux7zy73T34oltkdivo4+x7xilslBmIQN6UP9/3nLoHAEaUHi5fealtyFApn+fnfvann94ba4KFxYX6b7yXZblc4fVQgEp6EzWbEiFUp6+1/fpyyVrgDtSAaIIfiiYsnzeYHGCtpwuzKBJpEkP+sVxw+HCSDdpJBnMZ+NYHBeJ9Df+0LxxizkBa78huFVDqa/FvZjjZYDv92qeCJ2gu89WNTV6ewsDqLogP7Vq6R9fCNTaXXbxxo87Vy3XWf/O6+HpNx7c7B6BRHkjFHlG8KViIbLGqSwSpmtHMZkgE1tNQdreKz+vl8pWXDvxzP2102kioeL1cHBvh3u2bulRgR8drr8N1IZsKzZKBmSGILc7gjy2weP5Ni8PAXBDIhkLpMPiKZ5y/t/cXEIlypbcAGHTj/KqLpYfCKbCgyQLGWGJxCrQ3DVrcA+0abZv93Pts0H1aCL7xRltWgGoZxeN6KtMJW2FhcaH+he+KQmDY62GuXCY7e5u11TTnOgnLlNegXATE/Z8b8HLGFWG4ssGdpU0W1sRa2Jw3pt81cxYBjtHU8HxMrnwWsD9ffKYoe7lHSMkADNlA4i7w2o//Z4SnY3izB4sIP7QGQjCy3dt1YXdCMz3fIcbGz5/X7qkRnZYz9Nqgd4BaVfQOVIHZFZhYFZW8FywNg3bngF0eiMe7SGHtPA6F/GxvF3DFTQvP9O9mmtiXL7ZtLjou1kKJ/TQSXn7zU3z129/REgkFzOv4sKnRaED+bsUC8GlFXa+WDO/qjUNV1SOL7Q6DtdU0szP3mdQsh6+HAry9neff8ll+hj9jPFlkQ2sVSOfCpDM5/H1BVtcqhMMKqrpONBa09AsEwx7LNbfcgwf9+Y8ZpSyTJi9cflF8oMW6yOTyz7xxsFgs1v+7OxW9EACoL82xtpqmtjAL54bbvIIV7rUNdv01/AiaeXjkPCO9Kd5WP2K5x7od2D0wt00MmbuJLPF8P7efHsxsZNQkF8hhRs0QKaY5aPl9pDLBxxKBFQfpHJ0wSQXDAwo7FYj/0balEJh/7z5zTZwDvjNJYqcvsLSTplbN4RXTLxlAnBCr6jjWhHLwJ7zQZW0ay+3VTpxMAGK0cVtoo42nr1zlg++8fSRSQbNr32fj9uwFVU1N8XZkQm8oBKgRw02aB3fvAFgLAkaoVD7F/eU1fF0V4n1B1MxpCn3CQZ70ZEgtr0GP2OQ8EejtMU6Az7M0IDGZ7Gfq1JnWOntV9Ar88t/468+MFTA7B8yFwIO7d0BN4ylmkf0gnUAtFenzi2sbVoq4hkOQh9PJXpKvTPEfFsssV6sMa1JRLdHHmumEeg2DDXbCx7LB4aHZ3AIJJ7kAWjBdHeBIZYKjzhg4iTBLBGCVCQDGl4y/Dxb8fAgol7NMpk+x2yVYg+DkKIClEJBRw3ZGIPrSZ+l+fZPyTB334zWKNyOs+o2QoXL1oU4T6zDaByzUcbDbfaJkAjBGG2+n2zdYXTozxQffedtRKjjMtWxmGWSRIYd7RcLi34IBUYSMAcqeytdO/bDeUOgm3bIg+Mr2OF/2/RyXSr/N2x9WgXuoy6IYWCgqZNe2gW02TY1h+27W7ZT+d/q97Vc6sL/GAb+3bAy99HM/IyQCmkT4dnnJZNNcPNd6nPFRwu4cAGshUFNVDhpDr8yr+Eo1XqafekSElAWBv8Y6v/vdGW5qRX39sbUAbikbPIeBVEeCDteuk0xgwS0Yj1g//sKrLzA+0UYWbYFDkwnMEoHTw+5jNMLcLSoxWBAfiwYSEIDBaB3SxunxjFYIAMy/d79pqBDxBEM3LtP9+ibLa0WCvSGCkTDqqSysGDduuEshbBqwt12zDtiRfvPNgtuxQjXjuMkEEp2ONr585SViWiIhGAWAnMZ5GJCbPoipnrJJU063DHvjJEf3KEaMizJGhWv8Ef+UL+6rIBgqfomfifwZAN3bCTa3NsnVanQlgpSyGbz+Peoe8TN6A41TFl2VVg8u56mMneFJvvZJvj7CwGCCy5cvt24cfMasgL0QGPZ6GgoBTzFLLTnO6viL+359126ZbNHP0k6a4YgIqpIFwU+/Ar/7XWFTNcsGPdEEfcCaqQLZNTUdbxacSxO5vhzfh8P6avX5nXz9k77Gfr622esc9DUkzIVA3N34ex2Q24Zt+0gmnqwgOzSZQBYBcoSxeRTs81oQNBt/2cnP24wGCmuNOfI6LwOv+MTHTieNjcSpEDCzArWLI2y/UtT6AD3MrfYQj/Ux4EogI3IzeT/hsLWzPVobsfxdsj9deZXucOuH8HGUCWCfjYQXLjzxaONW17+Zm0QUACIwpAgMddvFG/gHvXm+4hmnxFWrZKA+aioZ/NsN0UPgH6uwsWsUlaWq1qtgev2IyUlgx3EbUXxQ3Hj1VRRv6+mEmWyaoWfYK9BpIVALt54i2gq5zQzzu+LePuMbozuZ1AuCv/kT/Xz90QIbmw6HlZEhANTylt53ANDVRMou1T9mDPYDn8vKHPttnYVhr2FNHmjSxHlQHLpMAEYj4ccQaNWJ3ucWl2BY+/+69nHp+R3erVC/PGJhBOzpgtDYJ8DqKtt/Jqxn5et1oI+tXB/x6CaFzQHmZjNAhYy6on+dmFZnJJqZY2lLu1Xt9PqZ/fzoxwL7GW184fKLfOOb32Q1tao1xi7r/3aQdW2+9s06hAHUnMGqjMWCrAD+viDjo0Feeu0SDxdeJJTN8OXKPP8LAWsGQfhU24Jg+KOvUt9ZZSe3S1ELq9kxjawF2MvvWP7evdd51O1xR7lUZHLyBYbGx9vqqunNTX7ilWcjh/32bLpuLwTu3U3hNhUCFSUCWiEwOP9hW2uh0z59ulykf7dG8QOVB10uzoBeEOylUlzv9TF/e4Z79gL/4QNLbDkIucDJXfCxs+BgsO8Xco8wY9jt0fcKibNTE8JNUD4mbgIztfq8wXzia3VSascMOMkDocweEcW4yaIB4Rp43V1g3F4ImNIFobEQ6PqZNAvL3UCOdHoQfyaoX+mtXB8jp8Wfc2WhIxsBR+JkKq1n0RhkM2Jpbhbclqr0pKGj0cYVxGjj0Rcol263XM8HYbvs1z0SLREOj+l/HxwwbsdYtE4irHDplUtEkuOc5kO+NufCs7fG6/Nx3h6/Yc0gaFMQqKOXOL/4EfnqNmj2xYTD1DoATz7b8LHWksHJwI1XbhBTWrMCxT3xb89iOqFTIfBgPYtbfWQpBNxjkzpzeOPFSx2//pQ/yEil8QZY/f4igKUgMEsGdpfBtPb/TDzBbi2LOcOxmVzwMfYHpz1itIU85i+lj49M0OAmgI8dBTa0ChwaSFpv0hpCHhhPOhcCTs6BQLgb9EJAIFdeg03w90HdIzbzrVwf01dC5HZ6SWfEC8SidbZygkY+q827SS12E9b2i0h5i+io8V5OGjpKJNSkglev/RCri487kgrare/9hEyN25wjQ1OnLDMHJMY23mchv9uYQdCqIDh9neVIksH5D3Fvb2hvRjSEeBX7Q2SccnGXcLGxKDiJKJXLJHoVrrz2ekfTCZ9FyJAMFQJrIcDjWw2FAPEh2CrxD19LcCFQb5s+6APKaA1/FcEKAHpCaT60TWZphQc4FwTvLqisuqzn1Vqij3FgrUeTDTSWWG5XzZwFz4vcdNiwP0eC7kbJ1e2NO0oDw5UNhrsSPAK8ucaMlE5xKMXAfkKHnle0kgLM9HBvxXrgsMsDANO+HsYH+0iOhUGbV96uEMiHvGz9pIcxzaeeVcUmFPaDWlgjt7zGwLBREACcmxpgazPH9z/4iJUMwAyqZjTYWunRZAMB6Tho5SY4rg2EEp0mEl69doX/+Md/0iAVtJMJOgkOAUMamJuHaCyoZ42XNyAYCfPC5BhDU6foDYsHRDY1z/e+/RGZjR7U5TXCCnyicIs/zY6x1T9hHXscjoFqNBW6RiaY8HoNhiCbwnPvrvHzmqYngjHvHp4v2SDxxhuCFWhVDGiNg087ZMgeKmRIA06MQAy2SpybTvKPfvZz/Ot/8zsoweax0Wasbe/Q6w9y2rYfB7bLbJGhtCU2GntBcB3BEEjJoN7jhcePgf0HE30sHRhoF2RmlwecpIFpXw/Dmoy8HhnjSXAoxYB0E5idBK1OTE/abXmcYd4AJFp2hNrgL6UZ9we5PhYmmOwnl1onvZzhUYtmQeIJlIsjKLMw69qgC+sDXhQEsLb8iIFhGB8N6ifPUxcz+P155ldd5NKbBCOw50oQ9OZQq0P6a6jqOn39U/v7ZRwzJPoShMJBWtoMq2WikSgvv3ydb3zzm4C1OVbCvIadrjmgT3sMaM16/oSXsGKl2xulAT9XrsXx2QqB+cWcPmp6cMDDIHuc5Vt8dT7F2+M39IIAsBYE61m4+qJREJy+zs6uj8nNB9RyKsGIYIP8uuw0QKDQuOn37hknlWbpc8cRrkoRr7+XC5dfbO0geEZ2wt+eTesxw8NeDzNLKSp37zT0COiFAHBuOsn7v/I5AGbo5Tr1Vt9CR1grZlPDQ1zZ2SKwbfwuxJ83WP0+eNMFxq85MwR3CsY6KPhimFMy1hwUgq3a/rIHTtLa2g+aPSPM6HSfGDY1+l7vszrMngRH6yYwo8NO7CNDsdD+c8zvsZPP16Bn+DeBvSMUIAec27RW1YPROsNdCf3i5lLr3Hk4a4kYhkZGQLloOADULR/uLjeRcI2s6tZP+hKFzRyMBonFBDXs7kny+o8mGb75kIcP/GyoBaBOLNqLP2OuOPqP/cm/HRRFcY0l++u3OrAZvvGZt7h1+zbptKDdfF4vdY9iyAUmOF3/oOWae7QiQBQC9gIAINgbYnhA4dTFOO4eodNszj3ko7sqKwuPkd9xrB9emBAngPtzW3w+sMW9bFJnCNAYAncYUNOgprkP1oLgwkU2uEjg4bsi2x6ARIN8AFDf2dL+JBglX6XifKLZx/3ydOHjpZevc/Fc+5AhgB/54hefGitg7xEQhcD7IlkQHKUBWQgoiuIqFoti8XQ1yUuwwdfThSvcxVqomw+IcwVrQQDA1ga397ZJFbKcPz1J7MXLdCeTxJJJPp1MMTy7yLtaUnkUWK4am7d545KFgXmDy7dwq+jv0b5vPOcIVBuLn3YFAIi94nqvT4+jfzC7yHZyAdfg1LOJI5awuwnAqELhB4caakb72Oke2cRz0/Sxc6Egw30jlkLAPmsAGguB2UQ/LJnmCCzBqr+HF07tEgn//+29eXwc13Xn++3G2g00Gt3YCQIEuJOiKEqk5MgLTclL4ji2FMlxPLZjMVaSySSTifKy+HkmC+04sZ8/L7HsycTPM8+xPEmceOxxKCux4iiOKcmULcuUKJo7CYIACAIggG40mugFaKDmj1u3tq7qBQsJCvf7+eADoKu6tq6uc+75nXPuAiAcgrDh54xxdTBDZ9ttrNOnvr4+DT27tzA7fYWBSxcMiUHObLeQyAnJYGE9FJAJVmtpoZVSpzZe1xylrbWdvr5LBANpo02xUyooJA2AkAcaQ3O2WE0iYUoDmTg0hhcIVQbo3nCvqyOQnBJfrFBjmF23NQEikgM+zg41c+/c87xanz+PgeEQXDqZ5xBczmbpa+zh2bMX8Y+a/egbZy1fYoRs4JQL4NaQDLKZNOFwlANveUvhFfXEwRvVelj2EfjQkz+itkWMrd0cASBPGpCOQDn7yyCe0WPA2DRsCs4TA5I5P+9wWV/KBqeBnZgToVW1t7MVGB6/wLfP9bvuy1lpADCx4K7NrBW74KRYdZl0zzstdmNy1rQB7wjVc1fXZsMRGDh2jnhqis2X44zvYNEsm0wQrhWjJjn3uYwQFKJYSMj5YF3p9ZeLpYZ7So0ITPXcRgQx+6CVjlSQ9Ikg7J4yHAJA/xvQ4pztE5UEW+8S/YmvT8PWN95HdcN6XnhJZBfXxn1GJfHIWI7wbYU/z1shclDq1MZgTm0M+ZEvyB/FWCMERhMhD1kgapkz3pAGmkSZx/mXTzE8lrY5AgDrWs3HZ6i+gSsVbXQ3w7GLlWwjbcxjUMwhkGxa387wu95H3YUfEbw6aLzeM2/u04wMCK4nzSRHq3SwGsnMzrOlp1O0Hi6SK5CZmeGt73loxaMC6XRa+43nRvjaxJThCFw/dRImr1paDAsW2jfkSQNORyAycRkaC0sbtZjP6GZ/JdHeJtric1RHWhiuqOD1s2PUnZ/g9IJdNrA6BLL9eVV7O/fdA50ttTwzME6qNmrbl7PeaMwP7S7HVCxKkJlzb7cLhaMHbu9bjdGGRUcEtAx36RIymGXmM3PTei3Y4lk2mYCaAH7Lw1IaxPlQ8WqCUhtTlDtr4UrNcuhsDOFkHnuYODRmfsncwj2dFT7DETjfP0T8ytWCjgDAteow1eQ7AmOWjHTGg/SQYvfOrFFh0N0pviyDwxcYrrxCNFpNc48wQjJCEF0X4sUjlwFr6LeSRpdGOFZuhcgAlDe1ccd3v8fIkEiWsuYMyAeMmwMA3k4A5EsD3RuqqW3awsLsKBdPTnK2b4xkbMLmCOzemaUumIXsNAOxncA0gaT43rQkfYyHmomePMpYU0z0IMCeVOhPXDQcgvrbdhm97jtrKhneso+wXmkAsGCRDHz15uNduz5Jfcj6XW2i1tmrfhXJBbVVVfT09oqGU0XKCWMTE+7LlxGrIyCRjoCMCMhhxMK2O4s6AiVTE4CM/X4ci1TRhQjzv1DdxtbQNXYmawo7BJh5BFuBjkANTw3Zr+uww8hJA+fMJ6ibny/oECzWgK9Gw+9ksY7AvmboCDgcgVeHjFb08boxepZwXMsuE0h5oJBq8VoJDxWSBcYdr0lpwDrOckoDpTgCF/UB5YXpJEyfwclMjf15sZAI0BheYMeWOWb053RdUDgFg8OQfGmI7bFZQ6u+Pg0Nze3cuTfJ9587z7nz4jgSKVGJ0Lr+joLX5FagnI6EW3o6uXzhFNmMu1RQS+FmQhI3aWBDx2a6N4SJtIeZmTEdgdTkBZIJU94RjoDYTmy6gWRMGK7Ra+IEkjMBJsZnqAM6Z15lGGwOAWAkFXLpJNOTGTI7eti0XozZOmsqGW5Zz/kzp/Gfe8U4ZqdkAN6yAawu6aBkiYAbU05YiiMgowIL2+40cgQ6OuDbD+9ZvCOAmJNBPKMhAUz05Wj2VxJjkvW5eSaBE1TynlDO0yF4eXKejjuyWGMQofZWYz6DvOZEuEsGsPZkg1KazklpwNoHwmorfnJbr+EISAlZRgSWi2WVCeSJRXvN0US132yU4JVZutozSAvJCW6SAHhXC4CoGNgZDNHZUsvW3q68D7eQNJBpEV5hyMWSpZuyyLkG/bpR6o6GiMWAmjretPs0L5/wGU6BcAgu8FJsgnSqidvvwXAIapu2cO9+iLYMMjDiIxSboK5lu/dJcWvIBFDe1MbWREJnVYFsDCLv8WCLeL2UqMCGDo3b7xESzczMAj/+4SlOnprUowEFHIHceuZ88qYQD9VQLdRXiBF7w3wVDZNnOHPGdAhwOAT+xEVyZ2L0cZfdIdj/dq43raN34rxxvAvJhKXSALyqDWD5ZAO350G5kl42dZ3NmzcXlggqxOcVqPStaDnh4NCg9kv/NsSLegVKZnyC2TOXbaWDgGv54JIiAjq1NQGCgbQh5YbClUQaxD3bpHcG6Kyo4DzQPDvGThfJAMa5+KNpamIpop0RY3Qaam+1VRpYZQM3yQDcZQMov/LgVqIcO+GMCLzBnyLaaToCbhIywN0zbXmD0HJYPplAx9ckTsTqBEjcLsjkwsKKafcryWKcgM6KCqNioCNQU/TDdUYEKqqFqZ9ycQTGIlWwIEJkDf78kdsrp/3ExsO89Y0Jro3Oc+6y7ix0zjE4HOfMyTipVB1btiYN2aC2aQs/cV+YzgsJXngpb16MPG4VmQDKSyTcddttRpmhxNohLBgWfn04YJ/nwc0JaAkH2bK1ieg64TjFria5cH6SS/3CEZDVH1ZHYCYFg8NVBJvWE4v7REUIAMK4JDPQSIorqUrqmGVEqxIRgkQMNu6icsddzJ65rG9YSAYLg/3kEjHObdxlyAadNZUM65UG68avMHf6hwCkqkR1gXQKZvQOhk6n4HqVOCe3DoZLpdwBQ2M4wpvuf6v4p4DDF5+Ksa456rl8qXy1P6Z96MmzRn5AZnxCTDRlKR0EbFUDfmBra2NJjkC0ubnQYoHeZCiDGKUmEznmK/22e1iG979W0cw9kVl2xqdtDgEIp+DUpX7qhiZFlECPaIbaW7mvvZV9o9dcnQJJ20K+XGCd7CjEa6+DobzGsy4PT6+OgnIaabNiQAwY3XrNSDrCS2/ut2zOQCKTJgFsIkRschJ7kMPEq4+1ZDWFigqFd6QM4qwUsGaC+mbtH1hLQ4iN/ijRTpHq4SULQL4jcKEmANNJ8YNLCM7y/I0BkR5zdBqpS5EcHiMTBxAOAeQcDkEVA5deJTMToNMiG6TnWunaAvumr3Bu+ATpue0EqtxvvFslMgCWRMISOqLJ+QoSCVMKi4ExyopPC1kgrrdxDlcE8Icr8eeEZQ8H4Woctm2tYcvWe+naEmZmZsFVFpDrOx2BqYSfqYTZFCo+EyQeEyP+ybTI5UhXisTG9JzeVTIRZyKRIHfnG6je0WM4BAvhzfgRo1L/pZNcB/pa29m0vt3IJRhuWc9132n8Ixds18Kt2gDyGxRZudHyQTaTZs+evUQaixj5FZyd0K1iwCoLVKanjPwAZ0Tgo69v4Q/eu/SIgERWEwCM6Q/Y8Ow8fl0qAHvm+reAmXq4+3qNq0Ng70ewzVgWam9lHzDw4gRDQ2Z0Sas2nxejHhLBrWQX3PCyFakCDecC/nwZTrKvdx376vN7zQDutsJZIroIluQMVIUbCdcGSGTShkzQ6a+koSFIdaTF9T3JthpS494HXkot6s3EWVO+zmX6YGeYB0QWaGdLLVF9HgcvWQDsjkB/cyuxtg66MjFbREBWkIxF8hNmGtvajFC1c3SazMHL5zq5a9tp3ByCsbE0V6+dsskG6blW2rcv0LAhwokLeI60bqXIAJQ4tXE2y6bNW+ndtIWRvgsEo1HW69fcep3BPRIAIlEwGkrQub6b6LpQniNg7QexoWOB7s45wxHI5hoINq0n4xc3xcK8uMYLlQHC4VauxAO06QOMmoqgvo44vlRVAyHAP3GeodZ2T4eAV44y272XPqC2pdmMEux/O5kdd/GGgR/kXRejJ4EDZ/UBkJ9kWA6LTEg88Ja3FE0cXKkmQ86Kgcz4BLlro7bWwhJnROAj20L86SM/u6zOiVUmCEaj1NbUsK5eRHuskcyOdjNBOAacvHaFOwZH+XHCpcWt3o9AyyRp2tSdLxtczzASzz8NmXE0PD9Pss19UJFcpOVfqRkSiyWMuxEqkr2+1eceFei8doWNFQtEO0UUuFDkGExbMdOwCiIDtdUVNPvzR4Sz8XFXhyA0lqVQJKhYlmmhkpNyKJZ16pbxCUDSvcmGF7JaoCMgPtyRdNYzGgD5EYFMuIbZ+Dhut+PZihmwyLlSB5waGwPdUI2MiQdxR1ulMQ9BLO4jNh5m9+YY23pMh2DHljnOXKiiQhOyAcC2HUmqQyFS6QgXBvcgupy7cytFBqDEREIgUAld69oZ6bvAwvUE8Qpdc50dAIc0kLePcJCm5oCRKBgfTfDKsUku9Q9SocXzHIEdW8T9LSMC875aYILUpHi6yEmkIKlPIjVNEtkkKC1C9UFxbxtaf2yazhefYqD3bsMh8BMTDkE4JhLYBo+RI8b1a+sYvm0XIBMLmznW8jN55YdUhF3yCQCq8uUDy98rXY5YTjkhLH+TIdFR8Ap9V0ZNR+DMy7bphyW5QCN07xXymx4RKNcRiDRGPZ3ZdE7MwJixyATMiL8vZcdZH6liSF+3i0ZGRsds7x+hioGqSt7pF4bGGSUQz68JmhbmiaQdsgHCkEmnwFllAGaVlVM6cD79S80lyMx6R6eWQqkytlU6Tjluc6etGMF+rQ1ZoDtsvBYbjjOamipqK6SEPFpXx7a8tUpnyc5AZnaeej0iAOCbzZKc0A98wt4W1yu7tFg/64L7L2vtxZcbuk0jOYo9vCaRRUo7aqttskChaAB4SANDZsmT8/o5s3LHx8eMGzc+PWXLaI8PitC1NaN9bCzA296QNhyCmRRG1cHgcBVnTl7U8wigPpQE9hTsdnarRQbKmdq4p7eXHz7/PGPT14F6kokJNE0jHksSiQonyJ9LGc2dpCywob2L9u09AAxdSHDh/CQDl17VZQHz4eHmCIjmTwm9+ZNYJqUIMVeEuPvHp4VBzgQakN5hstZ8qAjG8I9cI7ftTqp33EXuWq1RaeDv7mVhsJ+FwX78iRjXgcrWdoZbTD16Zss+xkZiRohb4lVxICkkH0iWW0bYt3mDcPIKJA5mrseJlNjTvxSssoDEq1oARA8BYxriDviz/bfz7+6/t2zHpBRnNpsxqwlEVYyQus7rA/5mD7kA9GdZNMyuuXhepcFmH1xMZBlJjLJ5ct41uXDf6DVePnmRE0nzPrDKBlBYOpAsJsl8KZF29nEAACAASURBVNJCOXbCeOaSLwVIKlzshJV7aqroaDbbCk/2DTIwPluSrbhQE0DLzC7JEYAlOgNzCXFzTyzk6PRX0t0WQqSBmBTKLrXi1tfajeWSETxH/h4USwx04pQFCoV6wB7uuVYdJhOuyasYcDaXOmWpe7dmtsusdsAzjA3iy3L0rMa+bT629bzKlWuVjkoDM48g2tJJXfDrpH3vKbn96a1AqVMb777zbl764Y8YuXTOyMYWUxC35jUScsoCs8kkgwOzrrIA2B0BWTEQbIJ5n3AEF+ZrWagMkEhcMxwPnz6LXJIGOmRgIGp+w6z9AS7p+woBTA+TmYoazYkWJsUj09+NMXrllaPkunu5fm0d9XqUAKB+/9vJjE/QNHXZ0sZYUI5sYKWghLAIiaC2McLr7r+v8DwEwPDoOA+8063/XvkMDg1qv3o8zXf6zE6ObtUCkoX2DSxYHIEfPPpTi65mqKoLFWyzHG1uNkphrfPH1NbUEA6bbWpaopW2fihgf66dZ71rpYExOp0YZ2ZumqbUFDv1ZaH2VkLtrbz5wVY6+ocYntdcpYNmx7N4ueUDgEzKfp8VayFfDl6SgPV6WiUY/7g5wOvQMrosYA4YS4kGgNmBtsliYxvTMRY72fiyVxNE6lrYpw8ohscznE7FXLPf896Hu/69UtmlXqkbbvNIt8XnXMP0AI0B+7RAO9c322SB2HCcy+VEAzJ+QvXC3Z+eNh+GrrODWQZd8Zz8KKeILJh6lHwMNUYyRrvoSF2KUI24Oau0DN/9PvSuq2Rbj9iHM4/g3PksnL/Ett1harzqgnRu9IxvS6WcqY3vvmcf37x0jmQiR2NoHAjhz10mNdFGuCkDNOvVAmHqQ+Lzv3hyksmJJJf6B/VqAfN+dpYOnrlQBaSZ903YKgviM3NGsiDYowIz8xbZLD7JbJ10AkwjnAvaE+nGj3xHaNWWxEKjOZEuG8gowfRkhuodPUYSXG1LMzMtzRwdn6Dr9HMsJO3fpNxUfvOexlTp06pWzxR2HorxM/fsI9IYKdpkKNrczNbt25d0r8rcgL8+c9F4LXdtVJRyDvbjtyQJAp4TDi0lUTASqmM65t0wSTZTkpEBEH0HamsCxGJTBOsC1FXMIH02KTW2xedwNhzuBzqjYXonnHPn2aMEk6Nxdq4zo0qh9la29naxFbgwep2XhuJGszQ321BjeaBan4ETkeITMs3ML1+0B6CuonjUqtrh4DQ0iC+01WYMxE1nuTFQYZSWW+1EIScA8m3FaH2TsBNjwgltesPrijqHhViyM5DQO1sNBytpSM8TqYPheY319VH2dacIXohxZnbB1pTCGSaSxKbyRwnyy2QNGS031tCO22Mrhrsc4JvNIs9qe0OIHVE/kQpdl1/Eh3uhRi8V0+WV4UKygMM7yYzPG+GqZMJ8OMgmODLjHSAeg0hUHHkkK0LbJ6ZqyOYa8vIIRMdCEbK+PFLNtiLOwFf+9m+093/gg7eUQ1BqR8Itu3YTbHqG2MgIU8kaIEmkroJkdoyotkCoMsOWrfdSH4LrSRi+MkhsfJixsbStWgDcKwYAPWogDKw5jbRVGhClYZKMzzEOmLmiywWWY59zfBzVYTFafeGfLLLBqDHJEd1RY1RLwswlqGxttzkFQzv3G/30naNfq3yQxty/VUJwY25m8RGnDc0NdPVuKpwroPO2+9+86P2AyA049OT3uKQHlA0nwCU3AOyJgh3VmUXLAksl6+hESDbNgv7cqM/59Eow72feNEBzK7vm4mxI+vNlA03kEowkhtk8PktPlz0e3A68q6uGl3+Qod/nY6ra3IfV8FsxBkIefqLdNhS+v8pFPt+9wv8gJji3XivneUjnAKBzNgezOTaG6ogGaowcsszkvOeAEfKTykerKw07IRctVaZdtshAXyrJ+tw8s7M50JrRKuIQqGHnll52IppSjPjs8ZSFFnuN7O367zFHwkbCK5Q47/LBVzi10tIIV7pfirYiWlVnbhxiWTZWLJCNig+9UIKgxK1iQH5tZnUvcgf2aImzUGquqskMd1Wb8kyoKj+aYj2/9q78JMym0ATJHJwf2crWjh+wrSdnyAbdnXN0d8JEpnDL1vqGEF/43J/wL09/Xfv4Jz93y0QJSp3aOBqoYe/27RzPxWgMzRGJhmjrXGdMPbxlq/gETUngoq7758sCbhUDABm/z6wY6A7gT5ijMCkNRHRbP1elzyQYrLR9/gCJgHu2MpiyAZAnG8gWxtZqA5Fg2G9IB9IpqG1phpa3AzhmQMwnMOf+kM6mS8/UDqcL9y+4fesm1jVHi85OmJmZWfS9aZcEdEfAkSDo/PbJ/IAFoKM6w1/+9L08eM/tN+S7IfsQyGnmo3o1gZxZVj4/QnX256b1eeH2DDwLNA+f8pYNNLt00B5sNELhAHf9xGbuQiRU/9BXuFfC7eTbBCeeNmIZ8bIRUNxOgLAVGxPCGctGg0z2DTJSIC8A3OejqQZ6gWE9QV/ai6UmcC/ZGZClhRIZAQhm/bB+HR26Zi6zJH90PcNpOcueo6++l5xgjSO4SQl2xoost9MWF4bRS44aQIR1nETqWuiIaOLD1ReX6+HJ1sKj1ZUQH8/zKIcXcrb+AZJUoxz5jVr65ZvX0noFpOxh3UzCIr6Fw62EK9Jc0Z/jyaYJLvWvY9fma6xvzdnyCEL19hGnG8lEjv4L5/idX/r3/MpHP6q99cD+Ve8QlDO18e79Bzh+8gWmklVEdO8sVN9AU3OAWGyWyYkkmZnzpCbTrlNIW/MDhCyAUTFw5aowmPEZvUQwEdcjA3ZpQGKTCLDPnTBd6T6p1FQwv/a+8sXvkgt3wcZdRhtcwFZtUJmeIqdLB7OT5nHISMHMln0cQzgFtefcoyxuEoKkFCkhPzhtEqgL8dPFogJLmJ1wcGhQ+/jpnLskUCQaYJUFvv3wnhvqJDtlAtlJE10iMLliu3/AfHZk4u4VXAPAnfVQ59IR1x4lGGUyHGdnJomvNmRzCjoCNTxA0mhWJClFWpa42YT49NIbX0nJxDgmTHvhZMDyt9NeSEmgJmHayXIHjIYsMCEe1G4Scmg1RAaMVsR6X+X58WucHEdkmHY12T78ffW1bAzV8d0rsbx+1l7ygcTLOC6FQJEsT8CsjtDZ3hBiU8VV2hPiZhlNTRV1AsBbFqAUWcBKzHxwFkuxSrn0zbdLBmY2fKQuRVKXppNTNezeSV4eQanUcoWn/vZPuHjqe9pPv/uDqz5KUGpHwkhjlN4t2+i/cM54OXl9mrPXp0nGJizlgvbxYTiIbY4IqyxgVgwE9WoBy0MxWaXLAuJzsGdV6/eafh+lZtIkF+R+zSd0VZ3pGORJBjr+9AK5RMLII8hdG2VhMmPIBguJi5BI4B8dYCGRIEcMmtbZ3JPalmYmG3vI9da61tRL3CoQrFICFJcTnLS0N5XUZAigHAd1cGhQ+36ung89edZ4zc0JcEYDnLLAwd4W/vSRd9+U74BVGshm0mQzaWpqAyJ3wLJeCnsZXWxMlzz1/91kg2cJsKM57CkbgEM6aG5Bc3EK9nWHhaQc0wcvunzgJR1YCUzn51QtB1IykXT6K3Hxe2w0NAQNR6ZzNseOqJ/2igWIifMoJh1LCskCYEoDXhV6i2HZEwitOMNEANHOCNHOCA93RhhJZxkez+TJB5AvIYApIzhx1scWwprVWQ5SDghmY7T5xQcgP1jI7wrlxFYT2tJKJlxDF+Q1EnLKAtYEyrypcwOmFmXFrUmGM+PVWmXQ3pl/TZpCE0xkwDcSNGSD8yM5SsncSCZyJEJzRICpkaMc/dYJgg/9jFZX//CydVVbbkqd2jhQCT2b9xAfPUk8NsfY8EXGhq1r5Es0hWSBed8EiclaQjWikZCVqXgtkQZTFpDY5AEKN1uxjva8pINLKUsNUP9LDEx26vMajBrVBjJKkNPL5KzSAU1COsjoWdL1t+2C23Z5Vh44sUoI5cgGVn5y58aSZicMlJiP7IwE5K7p51CKExAO22SBpVQLLBW3aoJotBGtMkBjnXgouGXWF2qaE65pyguLnx+fYD5zlbqxSWYS9tGzjBKAsAkXJ3B1CqSkPKJHMYbnNYYr3ZvXOfGSmJdKKeF/J1bpWFKqrXCrFojUtVA9P0+TQxYAiFrsxU2XCZxsydoTVKxhIsAIFQF0dEbo6BYPq5F0luF5DWJZTqeSTE0UfoAsFmtWpxtuIR6AYNYcjcv6TyjPCQCzrbCWsT/0DM9WH0i5JUymJq+R8ZXeZcseBnTPjG0MzXG5v89ooQsiQnANvY0u8OordWKWvY2F93d9OmkZufpJJK7R0bYOgNNHv0M0+jztO96kBbNvwNfUvuocg62bejh14scllRme/v6LjE1d5tKQePDJ6yf7OICZJCiRssBUIgv02aoFFhI5EvMiLCMTBSFjSxY0mSjrPnAmFEqcvQim9Lkv/CPXWDj3CrRvwL9RlBZaowR+LP0Gzr1CLtBPLhwWDkNTrS1aMNnYw9HGHgBb9UEhyaAc0ok4u7uirNtwX9HEwasDAwXLCQeHBrWjF4b50tAC3znXZy7Q+zFY+wW4+RQL7Rvwh6MsEKWjAw72tvAH7/2pm3qfO2WCbCZtNCEaQXQntFKr2Z9Lbolznf5KV8nmVQDq+GmX8K3zOSidgo5wDU2pKdr8FYZjIKXlDqAzPaFXpSVLkg5KiSSUwzXsCYBudM7m2NBhDl57ded2NDtf8mARXGxFxk8oPc/g2CVjnbwIyJQZQd58+02WCWS+wJ5q+wVznpi8GCOJYXEDtEfQ+kzHoAbYCFABwYo5zlhmdhiuXtEAhoHM9JT0ahpMiUdbBkp2AMBlkqGWVpssIuctcAvzuDkC5Tz8JakZ0zEL1gWMshurUzCVrKIxNEdiPk04IR4McYJE6lK2XvlTCT/pK0G2leaoM3TFByTJxC+SjGwiHUoQox3OPE996HmqMyG02l/XVpNT0NLcIkpzSigz7L5tJxe/dRFwXD+9sskZDbDLAjjmGLDLAhI3R8BfLwx2EPvnuxhCmYTNIWicTRgOASAkAYCNuzylA0MKSE/p1QdhcpNXjWiBlaGd+80Quybutc7EEEshEI5Q29JBNFCzqHLCwaFB7fkXf8QXj57k2ZT4jkmN309MTPsMnpIHrI7cgHJxOgES+ZyRAwlpWq3PjKtorLOU0zmN5fcagnTO5tg1JwyhNVLgZhfEYLGGuqpZI1ogqQE2VsDGUB2Xpybp12fs9LIJxQz3ctHpsBO11sGiLhlD+baiv7mVCsT5hXDPDVgplmxlZQjqir/CNhfzRU2cpPPDB/sN0Oq7RnOH6Fglb4L2YCPtls80Gw2KqAGUHDYqlc6cHinQJQBJxvKBymMuFackEFi3nuH5eZraOgDvMI/xmv7bqBaoXnz4x62ywIozQ9at0gDAl5ukscgUxk6mklW8cm4O6CNUWcO2TX5mp+E66yGZZDb0KRiH+vU3P1qQTqe18Ylxrg2Llru19ZGCbV533LGHl45+SzfYpkPQRIXhCIC9iRCIaoHURJKQHr13SgM+i2QWaXCvGLF+psm58qZ9zUTd2ydbw/O2agPS0P8Smerb9YoDu3RAmDyngNEBFtpjhlMAGI5BZWs7WJyEOj2O0DFwvKzzsPL+N+wqGhXwZVPs2bWT82fPal/5+7+nLhTm26cv8WzfNTO0D8asjiAcAPCOBMj3WaMBN6tk0IuC1QQN4pydiYPlPjPAPZx+fnyCTZmr1OEuHYBzsGiJFrRHjGiBpKeriR4wqrZ8ASEvvJi5cfPZWOViK5kyHQBwaT2/uYtInbBv1XojpmYzrYK0S8RlIuU37MVNlwlkcspEbQAqK4EAW7Jp24lCAacAYGpYn4JxwrgJwHQOamIpZIR6I4NcmrffrAMjE8yUMIWjDPkDeR8mLM0BkFj1MXOmwTO2dWzRAMvnmx8RECG+xUQFSqGlId+QNA6YX1qrdACwrfIsrevvyHuPFbc+3q+cmyeRyjI2dp62tgDbNonXryN08+tnngeep34capu2aA3+h/E1CYOxks5BOp3WtMlRrlzPMnvtM1w4P8lI/yB16x4UzoBXp0VLIuEPXzhBSP8abewyHQEZCYA0UwkRcpbRALN/gMAeDXC2713+e6BU2QBM6YCR74jf2+7Erxt4Zz7BQiKGf1TkVftHB2B0gFygH384zOxkBn+TcHSsEQNZp39pw0/YdPkN07ZEDE9ZYfP2HYWjAog8j2/+yzN85OP/j+31TFMn6OcnDT9FHADjeGSCINDWEV0VkoAbTplg5OqwMYCTeEUJIF82gHzpwEs28M1mOQFAJfsb/PqMh3asz0uJdbBotQlWeyAQv98Ehk0YGLHfJ+VGla0jfsmGjuaCxl8eczm4ycdSErDOdusWOXYmlsuJAldNnwHQD7KyEq26kYraanbNxYt6hBJTRpA3AbT6xC0mIweSXsd+g1E/oJcITto91Nomy8VcIQcAPHIDHJQqCRjHtkJOgGR8WnyBrE6BNExO6aBcutZryM8E9HK5kRRTCdMpiLYs0NJgPnJj08DwFSYaLsAlqA+ZUQNgSQ5COp3WALRJYXCuxr/C1b6LpFPi/9i4MD4VWpqpkaO0dmwXzoAHgUq47c43G1UF4YoA4aB4cBaSBAAS86XLArDy94HEKRuAmflv5BOce4WF9hhs3GUYd0M6COs/FqfAKiEsDII/HHaNGNj+bm1n4JpYLvV6KStIFhIJ/OEwv7G+8GgoUFNDLJ3luR+f5/q1YepbO/PW8Qr/u2GNBgB85PXb+NX7965qScCLQk6ARN57VqfgeqVGfc6HT3+2OmUDkOF6M7z7CtBZnaNX06jLTblKB5A/WBS/RzmJiBi0+hby7AGYNqG3uYqxhXnDDvRm5wxpoRR6NZfn8dVxIw9muWyFbDvvJgnIqjo3WeB6pZbXcC5cGzAqipbCsskEtdUVBJtaaa9voHlBVL2fr1hPh5YhNHihZKcALDeB/n+HZnp7rT77aLa5o9WIJADQ4uJJjdj91mua37af5UBKAjFdCmjCLgdAYUkAvJsIrSTFGhSBKR2kGyN561pxC1Nt7JKfh7jREylIpPwMjGQJBy/RGF6grU3cQ9s2iYk6ZqevAMI5iA3/HfB3xvaqG9ZTG+nWGttLrxWfGh3gap8I/UrjD6YDADA2ptfzJ/wkUhdp7NCjIB7RgXQONm3eSqShkfj0FIn5NIlUBQvzHQSbxXWo1S+XddphJ26yAHDD74NCTYpGE9OEqqzRBCEdDDR0iql3m2rNKIHDKZDygWFwdRlBRgxy0tjrzoHE6hg4yV0bxQ9sbW1kU29FUYnglReOkh29TDBgd+5qJ4dpbMKWJ+GF0wnYumMnn3x97w1rHrRYijUdIhDMkwncWA7pYGR0jHFgn78F/9VxmMxP5i5mF+yRZNMeWB2ENn+FzQ6U31XCtBnSVsj9Lwf9za1Ur1uPdPHdJIEhpvKazE2k/NhdLHuFWVvneuZmFh8dWDaZYCwDbcDo2LgxQ9ME0N8QhLoW2qeu5kkH4O0VWrF+CCPOhVPDzlduOEYUYDopfix4SQLg1kdgbFk8vMXiKhuE5risd9To6d0EvW8vuI13v+8DfPfpr2KNCmzosG9XNuOxOwZw7vxFm3MAEG3p1I9NfClnp68wO32F6YEXip7P+LS5X6vhB9P4y+ORJYGJlAjjnzn+bGFJRE8k3NC9k8GjzwFVXBqaE22eY/Z7QFQK5MsCIhKw8rJAKRSXDszyXWvVAbxiGEpZTWCPFMCCXn0A5ijcml8AkAuI5VK7N5wEzIQ+Jz+7bZ5AZYWnRBCoqSE+FefIc8+avfnT4j6ob+0UMgH5iZOSnO4gSSegrSPKrt7beHT/Dn6+N7qqnQBJMZmglOiAsa6LZADlVRwA/LP+e6v+vC9kF4rZBMMeWBwEiXPg6IXV4Fu3vRJ4ScdQmiRQiB3bt3Hn3r03b24CN4b1WQytmZ2jnevElL+z7qEiKM0xWC1UtAhP1C3rU1Is+zMYLdIk5QYzM29PJsqbtGlhfdFtHDp0yPfhRz+sfeubf8OZ488Srr5sLJPZ9WCfplc6BmB3DgA4L6IH8qtjdRSKYTX4YIbtBfndASVN62Yhd5lrV14tGh1Yv3MXoZOmYxKPJQlX2I/RKz8gZMnHcE6wcmNyoq37m7NMcmRSb+ksMaI3LHIaT8OwAxA1cgrAXpIIItlQ/LZn59siB2A4CQALLlGLTV0t7GvsLBoVePnYK4xcHc6LCoCIDGSaOvMcAasTgO4ErNacgHIxIrn67IXlYXUizOvpNLnNwQXbzHleXftGdftQoev0vZqWFy1wOgqF7ILTiOcNHG8C0k6AaSvAowTSxV645WCBWVVk5aYnENpurmgj7XrL2pqWGmpdmlMADCGmcewc1suKCoSLJKvFOahoaWUmXGNMzSzHb80RuywwFqmyjWeq/fkPtPlQzQ0LAxejWBgQINLVVXSdwaFBrbur2/erv/6fGRz6oPa9557j+uhXCFVeAeaM1sZ1QVy78ZlOgblNaze/qbK8dvs5eRl/N+IzQeLjRRIm57Ns2ryV5q5t9J88hawqsCZdAkT0R4BsIiSRkgBA8xKrRpYba9WBrDSQr4wmppFtqlJO+WB6GKaHbRIC2JMNAaMKAQqX7YG7pv/BdR3Fmwzl4MzZc7YZ+wAjb8DqCOQsDofVCfiz/bfz4L17blknYLlkAjdKlg6685ctDJqRn3HL7xafz9UpkNxKA0ZrdcDw/DzWWJ+0F15zz8hmc16SAJDXdK4uFF4dMkE2k4ZsmhgjojWx3rPDrYUlWDNNYYvlQ3ULGbm9fiNvBFsyoCEFmHkMri0h9eeXGeYpb84EJ0uYyhuAAg3F7OsV6uA1n2D37t0FE+usdHd1+97/gQ+STj+sDQ0MMHvtM8xOX2F8/JSxjnQKwG32vvxtlmPQl0KkLsW1gRfZsOXtorLAg0Al9HZv4szLJ8iMz5NMVDDlMvG6VRIwGzOVdk8s9bMvlbmqwtO/Wtsau8kH4C0hyPI7KzbHQK/pN7L68U7s6+poZcuu3QWjAoFKuDoRo7/fPhGv0xGwRQGAtu2bOdjbwsHX7VjyFMerATeZAMirKCiHYs8S6zOk0Gx/gK0cHcTEhGcBqt2r0qysVsfAsBdDEwxhr27IsxV5dsJOOd/9HRu6VpdMUFtdwXU0IwR6FY3trnNMWyQEzIetDBm16lnMbuUo4O00LBbnzeSUAaBAd6sCckCz7gyZkwstjhsdNob8+uPFzggZCAR8W7dvh+1fIHWlX+uuOcromecZ7vu2bT2nYwD5mfmwPA5B2HFBG8P5eQ0A01ODBcsM0zm48/Vv4KWj3+Li0BS11fUkEzmbBAB2SSBEZVnzrt+Mz17iJh2AkA9GPOY5sCIlhFwigT8cE3kEDhlBRA/WiUiCfI2YCD9bmv5IetpbipYTApx47ggjo2awWDoCox07xTbbN+DHdADu2bF51ScELhYpkyxNJnCnUGRBfquckqOXdGBllIghLUNhm+BlD1baSXDKAEBBe9GJu3ws7YSzuizoIgeA/Zpn9O/BTZcJJOFwlGBdgHCkyZgaU06LWevINC3U79mv9zef0mvQ+2fGqdNDw/JmGElkl+QMuBl+6a9ZJQAwZYDZ+LhrdyurHOAmBUhWkyRQKs7mNj29vSVHBbwIru/1BemlueWDbNzYr6WkY3BlELJmUo3MLXA6B4Clht/Eng/gjtPgO2lrC5DMrSdU38Cb9v0uO9qi/PMPXyk4V4Gc2rh3+z2Mjz9PZnaelhZxjZyznlkrBYzmpbfQPeGsOJCPQe36JGPz4jNxznLhKSNoAdHgB4x56m2RA+kwyN+WmRI/sKewEZPlhEdffdV4zZow2NXRyvt+6n7u2bGZuzrCt2RZYKlImQDwlAmgsEFfDMUkhNrufNNjlQ6sSMFgJiOOsa7abg+8BoywPINGr4Gil62AfHtRTA6QFJMF3D4n6QzcdJkAZAgqRiIBKX1GPRkq8goTeckHbsgmDGelBlwT4IK+zDkXQiHcav8BewWAQwKQeM4OZZtLoHi/9bwscevxL6WSwHkdnNsq4zp5vn82ye477y74tpbm0jtEWh2DTXoDIGf9v3QQ6izfEukgSGZS0J1fPu5KNmcap2hLJ6lUHU3NIeq6/iOhurq80PCGsZh27uyZoh0Jb9u9hxMvvsDY9HUy4yKUOj7ulAFKl4psswGWsE6h9cqiwD1ozoholwzy1rP1KvCQEcCWJCjC9ZaKAhkICEfN9RElfeuai5cTXjh5gtm6Jrp2N/HQffeyZdduAlU17Lvr9te08XeyEjIBLE12LCYdWG2DtQHPpGM9wx7okkIhijkFxSIIeVKx8buIDCApIgcUoxS5YFXIBDI5BQA9/CQ9mAVcstLByDYtJVxUKFBqlRiK4TYGK3ViC2lrrkby75r5ymjJodz89byjCeVRbDtL3U+jEekpxPjEON1dLhlDRQgEAj7W97J5/X9h8+327oAAo2dF97jJiSTBoNkn3VkyKJEliQCplAjJW40+UJIm3NLawks/+HbRjoS7tm+ld9dtjL3wImA+BP314WUfda0EmksPBCfOb1quzv2eku7giJYfwfHei2Vy2IT4u7KxWUQSLHx4vgbY6rmVQE0NVydibN2ymROHDq0Zo+9GwPJ0tz6jrRKBvDdL+fxLpWDeEdDkLxw1sMaNIx6JhE4K2YHO2Rz9nkv19xfpVFgofme1Ic4xidNetOgxaDeZ0PmcKPczqW8I3fzIAJg3mDUE5TY1JmAzKtl17g0rnHiFkArhbPrjhlvoP97kPbp1mwB5PuTysF9E+DezSI/uRtHclD+t9EohnQP52N+6/Uuu6w0ODWqZGbtDt5yJX91d3b7Wju1a5nq8YCIhwO279nDmZZEWK50AIxwLniHZ1f65u+E8h6n5fOmvI2mvS3dzDryoNnZw8AAAE6BJREFUbLTfa7mpCW7ftI5NvRsKTiSVzsFQfx/vf9/7St7XrU56gZKnZrZOYVxbXWGTClYK55TqbiKx25TJobEsRNyfxaU82yUrPdFdQ0PQJgNInBKAlVrHIeVJAhK3zya9MlnUS7pKiZwIeVhlAivhEkNRzWVIBlacmahueIZtCjE1bft3MaGdG5UBfqPIZtKQ3svr3/iGgnkD5cgEy8GNCPnuu3sfz/zbswVDo3Jq43995hlOnT5DUK+yWWo49lagWBVCMaSWbyMRz3tpR/U6AjXFZyesC4VfE5UApVLMEchm0rYpjBMJsy37jbw/S5EWyqlE8KIUu1CMcuzGxEIO8jvdG8iZfUul0GeSLbCtHdu3iVlXb4ZMIEf01kxV2dHKmqlaLEzqJSW4UZqsYLKD0qUANwkAILrImRJvxRFfIVpampacQHgrojscWrFEwkBNDXu3b6e/X8w/Htb17nK+C7cazlBmktIeoqVUIlhpW9fGjjv2FC0n7Ls4wK7t3jLCWsX5jHbKBKuBUm2AFas9MHv7Lz0SUCgFyVkNUGgwm2psyJOGV+qar5pqAutNVlPXaIagdLwkg0K4hY6ybnF69JCSgzHpMbtXR+XhsWl3GcBCRnNvHbu4QrzVSWY6cUNlgtXGnl07KSWRcPf+Axx99VVieiJtXkhWstjQ7AqFCMvG4/itWQQZh/x33SIbyFlI0yVqnG/vbmZdc7Rok6Gx4Sv87m//1pqJCpSLU84Fl9D0TcI5zKtzkZ6cxC3P9tmId+OqwEDCc1kxnINEXwGHd77S3kvDacLkNTeWL8O1z8yZV+6m5AzMzSSJdHXRs+U2fDk9JFrg5sqk7N5UKR90qsB5BVvsBjrZlm+wrY+r1PjiR+kVSff3zlTIm2JxGaK3JPPZgtGBxSYQrnb27t3rO9s/UDQ6EGmMsuu227h48WLhh+1qMeqLpYTjtz0IA0Fq3eLZAXeXeSJtjhLrQ9W0dRZvhd138Tyvf/P9RddbK8goyvbbdpNNiYZXK2GMlptSbIMbBUu7exefQO01SHTDtAnlYzXqN4NFOwPpbJbdu3fzurvNUrNi5T6K1wDz2YJ19zc6Z+BGsr13AwMDA4VXms/y7ofeK1rlqu+DK4FFPHXSucKthwFmkgkeeuCdKiogmc+yqXcDv/PYf8pbpO7N5aHQvXwzrvFi8wVgGWSCRe18qbpzodHZjdh/KcdQ7j6Wck43Qscv8fheq5EBgJ07dzJwZbT4tZjPknYb3BT7nJzbdVu/0L6d6y/2nlrK/VTCPl2vzRLpu3iert5Ny7/h1wBLMRAGy/2MKeVev1Es4XuXnvdYf7n3X+LxLIWVrbnwYgVOZNXt/0ae482+nmuEQCDg27C+XSsaHfCi3M9ppddf6e3cQMaGr/DAO99xsw/jtctK3xOr6Z67Wd+7ldpeiZRYnapQKEA0IVqLFRWrFr2csK1z/ZoqJ1QolhvlDCgUZdDd1e1rCN868wmsBTIzM/z8ex++2YehUNzSrLxMUK5OeqP2W4zl0vBXWre90SElNSpm66YefpRwlLqspjDnzcTr/ljB70Gg0rem5hu4IdzI7/mtkAO2lGOwbruc78dizmsJ51HcGVhqUlKRUrRVa1yW67hW+vxWyfWrqhOj5ddyNYEk7xyVI2ByI/XTihr6Lp5XTYZWglvpnl4Nx1rqMZRzrMt4XqVUNng6A+l0WouERJtRayODNOZkLekSG0Zd7T/PTHLxTR8Uq5+6UJj40NBruppAEggEfLu2bdL6+voA/TsBZX8vVpqAf2nHUsr7l7qPxRLwQ3pOXO93vHNtlxM2RJvtz2j54J/Prshnc7M+81sB67WRbTVWw7UKlND+wKdpReZuXAaOHTumXRsdXfH9KG4+a/3BrFAoFLciN8QZUCgUCoVCsXpR1QQKhUKhUKxxlDOgUCgUCsUaRzkDCoVCoVCscQqWFg4ODXouKydjvJTtDA4Nvg+4C7gH2AY0dXd1V+vLRoAfA88ATwMnS9lvS3MLgYB9vnW3Yyl2Lul0mvGJ8aLbduLcV0tzS952FoPXvuX+MjNiRrnaOu9pcp3bKPQZlcNrvZJAoVAoXot4JhAODg3yix/+Zc6eOkG4Nt/wfO6vnuCtB/aXtJODjzzCD59/3nXZX3/ta+zdu5fffPRRnnnhB2SyaYAOIPK1r32tcu/evSd+89FH25554QdjmWw6b37oQkQ7Onjr297G6+6+m3e8853msfzwR3I/AHzijz/O+z/wQc/t/M7/9dt86+l/tr3nXffdx2e/+EXP9zz9T//Eb//O79ne86EPfYjr00m+9fQ/g+X1cvnFX/8Nfve3fwuAL375rxnq7+PH5/t45QdHAchm9CmlXT43ybqODh546D38/Hsfprurm7e87ScZ6buw6GMSOwzwz//ytHIIFAqF4hajYGRg5MoVUuksqXR+84O/+dIXS3IGjh07xg+ff56R+FTB9a4kJhkZHTF2rf/IZWOWZSUzEp/i1OkzBAM1fPyTn+bRR36Bdz/0Xp57/nniluP5xCc+yc8+9LDraDudTvP9Y6/i3P///MY/8KFf+zX27t3r+p5PfPozee9544H7+ZsvfTHv9XKRPRsOPvIIzzzzL66fD+D5OkA8PsWp03/Mk9/4Ol/5+78jm7pe9DMqzlLfr1AoFIqbQUFnIFjnPbJ88ptP8cUv/zWPPvILnusMDg3yh3/wR6UZmeoQwUCNuwHzWBYMuHffc66XSmf5w4/+Hnt27eShB97JF7/weV74/gvG8pHREf7hG//bNTrwlf/1deJDl1z389RTT7k6A+MT42Rn7Of8+ntfz1sP7Ofzf/HnZZ2LG3WhMMeOHeO55593vV6FtuVc/9TpM/zVF/+KmmC96/u8HArnuql0tqxzUCgUK4fP5+sBegA0TTtieb0R2KP/e1zTtCnrug6Oa5qW9/DW138QaESMAA5rmna5xGOS77usv++mjSAs5+16nktdv8B29iCuQd52fD7fAbB/ZoWWydecuL2/GEuam+DPPvUp3vS6u9m6fbv78kMf4/jxY6VtbDZZcCTr5D///h94tiE9efY8X/27v6WvzzTiqXTWMN4f+MD7OHP2tC068OefeZw37t+fF+L+xle/6unM/Oszz/CRj3wkL6LwV1/8K0auDtte+63f+z0AMqlc3nn+t7/4HK2dpYXWI6E6Wlpb+MPf/wNDDpB0tHfwiU99mkIT6XzyT/6Es6dO5L3+6U/9KW6NoV586SU++9nP2V574N3v4uff+17X7SuJQKFYFRwE/gjA5/PdZzEOj8nXgfuAI9Z1nfh8vt/SNO1xy/8HgS85VvuMz+f7RU3TnvA6GJ/P9xjwGcfLj/t8vgcXY7iWiYOI85bXYUnr647WIYST47X8CHCH/lLC5/Md1DTtsHOZz+d7FTigO2uey4Dvehxr2c3fluQMjIyO8NHf/7/5318/nLfs/NmzHH311bIMfDlIrduNd7zzndx/YD8/93M/ZzP48aEhAH72oYf58888blvW13eJ832Xbds8duwY/f39nsdw6vQZTp8+bYsOHDt2jP/11a/ZzltGBbxI5zS2burxPlkH3V3djI9P5kcX6gLs2rbJljho7aMfCAR464H9nD97luTMDADx5AxbN/V4XsvW9nb+x3//grGvYKCGdz/wgJGDoVAoVjUJxGj8iP7/g/prYZd1fws4rv/dCDyOMPSHNU277PP5HkQ4Aq8CD+qv9QCHgS/5fL4pTdPyjIH+vs8ATwKP6e87oL/vsM/n67lJEYInENfleOHVSuYx4DcR5+W1/A7gY/o+n0Bc48MIJ+IOxGcA4nod0t9TaNnHLNvfAzwAfHYxB7/kWQv/7TvP5ckFg0ODfPjRR20j8+Vm/FrhHvgtrS3U1gSw6tiJnGjaHQgE+A+/8Zv84Ud/z2ZQnXkQf/pnj5NIxAoex3/93Od44stfNt/zyT/Oe4+MCnjxO4/9JlC6VPD9F19kx/ZtHD9+zHb8fX2XeN29r7dtx5pE2NG1kbfd90bqQuI5cOfevUXzPuLJmbzXMulUScepUChuOkeAA2CMTO9AGOUHXNY97ghB70GMhHsQYf2D+qIHpSxgcRL69eVuhvAx/fdBafQ1TTuiRxkarSvqEYTHgA3AAPC4jEzo6x9EGNDH9XU+izCMjQjjetiy/gF92eP68oP6Ol/S33dcf+0x4Lh+fR4HHkE4TIcQztMTjqjHgz6f7wl9/1/WNO2gfq3k9Xnc5/M97hIpmQKe1TTtkH58x4E368sOAAOWY39Mf63gMrkty/Ze1TRNXu+yKMsZuP8t+1kfbuLrT3/LZoSccsF/+Pe/xqnTZ2zvfeDd7yI5k+DfvvPcYo5zURTKeXj/e9/Dl/77/2c7zie/+RTHjh1j7969pNNpRodHbOd5/1v2MzYyXvA9A5ev2N4TiTSWPOovJ4ryK7/yy3zj8D+4vsf6mvXvePxlTp942bbubTt38L2jR0ver0KhuKWQo/ZGTONyGHdnYI/PZ0SXpfFMYI6cH0AYm8vWN+kOwbMe2wRh8J51jv6dUQSLlPBlhNE+iIhMoBvCHn1bjQgDLp0VNE17TI9SPIYw6Ojvf7P+W/79ZuBZ/Zys2wNh/B/BHLlLh+OI43wOWLb5iM/nO6Kvc1lf/7j+tw39HKRBl/t+Vl98h+Vv9Pe/uYRl6Ns7pK93n3O/pVJW06He7k186i/+gnA4ant9ZHSEP/3kJwH41yPPcebsadvyYKCGj3/ij+nt3rRqkswCgQC/+Cu/mnc8//Mv/xKAoy++xIgjcfDhn30Ph/7kk0QiNmeWp556CoCnn346L1fgQx/6UEk6ejBQU/JPZibF1u3b+S9/9DF27r6LSKTR+Cn0PjdOnT7DN578p6LHp1AobkmO6L8P6D8DuBgqnc8gNOjvAv+gv3bQYcRXMpz/GGIEfFDTtCOaph1EHK9zpPu4pmmH9VHxAJYRObBBH6WDGNU/6XBePqZp2gGP/IaD+v4P6Y7KIY/jPKRHUOQ2evR9HNH/f6JQHoTumElHaFGjeBceQzhcnvstRjmRAd/E5IQWCAT4s//30/zSL/+SbdT55Def4it/+zf85V9+3qbFA/y7972f7q5u+gf7ViyHYDG8/73v4fP/9bM2OePrT3+Ldx15js98+tN557Fv7z62bt9ONBq1LfvHf/xHPvzoh/lvn/+C7fyCgRo+/OiHix5HoYQ8J1V1ISMC8+gjv8Cjj/wCg0ODZGZStjwAsE89DfD/f+l/MHD5Sp58c+KVl3joAZUDoFC81tBH7QMIw3iAwolyMmfgEGLkedgxek/gXnWA/rrXPPWu79PD+FOapsnIwwbsI2BwGQVjd2asyw8jHJqD+mg9TL5sccTjGNHXt+YPXPZYbymVBDIZsAf4Rcu5LxpdPgljOieLQ9M09aN+1I/6UT+voR+EQdf0vx9HGDYN0ynQEBnpxrryf/21I3J9y2uHnevpr8vtPeFxLE+4bF+WF2qIkTX6/5cd7zVesxznQcfyKccxXtb3OeW8Ho5jsL2GMPKXLcsP6ssPeax/oNByl+vQiHA2poA9jmXHHcc7BRwptsxxfRuXcs+ouQkUCoXitc0RxKhb/l0KsurgCX00C8LYJRAVAI/5fL4Dus5/WH/9cdctiRB2Aviuz+d7Qte3j+vH9FnNDOM/gQjzP6Fv+wl9Hed2H/f5fA/q29mAfUR8WH/tQbyz+r2Q+z+kJ0UeKvP9kgMe9f+ymgDEORzRIxggjjXs8/kO+3y+w9ijGoWWgZlguDQJ52Z7sOpH/agf9aN+lvcHe2SgETFyPK7/f4AikQH99Qf11w9bXtuDOaKXP5dxjHRdjkdm+09Z3nPI47gvW9Z5zHlO2CMdT+AYEVv2scflvQe8XrMco6ZvQ/59yGP9A47lPZbjOuxybvK4bD+W5Y9bXn/c8d5CyzQskYLF/njOTaBQKBQKhRuWLnpWzX+l93kIvemP5pEop0cxLuvH1VPm9g/q7zus//8gIpHS1njptcqS+wwoFAqFYm1xoxyActCdhYOIMPpisvR7gD/SO/xNIaIgCZaamHeLoJwBhUKhUNwKHNF/Xy6y/Ljm0gmxGJqmHdI1+Qf1l57gJs+fcCNRMoFCoVAoFGscVU2gUCgUCsUaRzkDCoVCoVCscZQzoFAoFArFGkc5AwqFQqFQrHGUM6BQKBQKxRpHOQMKhUKhUKxxlDOgUCgUCsUaRzkDCoVCoVCscZQzoFAoFArFGkc5AwqFQqFQrHGUM6BQKBQKxRpHOQMKhUKhUKxxlDOgUCgUCsUaRzkDCoVCoVCscZQzoFAoFArFGkc5AwqFQqFQrHGUM6BQKBQKxRpHOQMKhUKhUKxxlDOgUCgUCsUaRzkDCoVCoVCscZQzoFAoFArFGkc5AwqFQqFQrHGUM6BQKBQKxRpHOQMKhUKhUKxxlDOgUCgUCsUaRzkDCoVCoVCscZQzoFAoFArFGkc5AwqFQqFQrHGUM6BQKBQKxRpHOQMKhUKhUKxxlDOgUCgUCsUaRzkDCoVCoVCscZQzoFAoFArFGkc5AwqFQqFQrHGUM6BQKBQKxRpHOQMKhUKhUKxxlDOgUCgUCsUaRzkDCoVCoVCscZQzoFAoFArFGkc5AwqFQqFQrHGUM6BQKBQKxRpHOQMKhUKhUKxxlDOgUCgUCsUaRzkDCoVCoVCscZQzoFAoFArFGuf/ADd/QhufNv/sAAAAAElFTkSuQmCC"/>
  <p:tag name="MMPROD_THEME_BG_IMAGE" val=""/>
  <p:tag name="MMPROD_10970PHOTO" val=""/>
  <p:tag name="MMPROD_10970LOGO" val="iVBORw0KGgoAAAANSUhEUgAAAgMAAAEsCAYAAABeybApAAAABHNCSVQICAgIfAhkiAAAAAlwSFlzAAAOdAAADnQBaySz1gAAABh0RVh0U29mdHdhcmUAQWRvYmUgRmlyZXdvcmtzT7MfTgAAG1lwclZXeJzlW+t22liWVtJOVXWqO9gV2z3OuMeZyFSgiyQCQcBWXQycI0XEkpCQROBfjNvYgNM1kwugN/HLzAPMyrvMG0zm20fiYjt9qa5avWal5WAwHJ19zr58+9v7kP/+3//6H+lHqfaBrvcfPlzQr/fvP7zHi5MPFxcfLk4+nJzQe/TuxfsPJ/QhXRfv3+O1Ss8XF+8vTt5f4LX0/uTiPcafqO/Vk/cqfksXdBtGYZBKA+k6ubjAa4meT04uTtSLE+lCPblQ1QuMl9QLSTqh2S9oMhqNQSoNpAsvJPqlqieqdCKpJ5KkYh1idpIphuIzVTxUVcKPKklYhyREYmrp5EISs5AoTCAGSeJhjN4dnevTP/pFuz6Y6EevvOnLdhg1+8rzJg/fHj9rlOLXb0Z/9Evnx+3J+cv25PVRG5/pXqlnBJVDhT4T97c77Um+6xenzfre7DXeH7/z2iWl92r4DXP/VFl+3SqEpeZ5WOwZI6xh/E78TfL07unRs3DUfFUb9c7zp0fnkMfG78Jz/fVxOxD3HirL67u21qj7olHAwzxSbaUVuB9ZZ6nh6Xt+qDca/rC3Z0XDkh31Sp3zYNqJrMgaDPHsFjsDt2T53XP7PDx1jO5pl/HKYT5ZH8mr7wm9LesweX3YfTH8plcIp8fDvalv7A067fHP19eoNj0qePmO6jW67CM6G5ZqfhDsuXkr8tt6dGyEU7ew9/rICAfHZO/hsX0o/YMvJX/aU71Rb2i/OzImo84/Wv5VW0lS6idd1yb8iXeHXd0fes1glPib9OVdeUeW5Qd//YF/O/LVBaTWd/6mm8UDNwchb/pm4bD94+nRmTK1MMOuafytVzklX5G/s/4332zIuHlaVT1mM5NZqjUw+7YkyXIbnz1LHsnlz148W3o24ykuXfHdi0v78+J92r/vce+sOrX8TslkgQr5qfKlUTrXmcOcerNu6B/Zwg7mWEmtLKy/kMwrlWw6nc5mK5Vrq2A6azKSfzUGaQdL40i402zhp+kcOoxfXoJmaClZyz3K5XJb6yvx9sPks0olI4RjCRvpTKVyadImc5pOS4X8Vv4/Ou3iG8sfjq16LQho/1pFE4J0A9KbzRaENz38s+w6IyXEn8H6Wi4ry5r2L1uZbe1R7os72H65LT6r7Kd309lKtvSHdDb9dXptozKfE3unLWFPtH9mFl2/2rd8T3fq1bEj3b4r840KFxpjjPauN3WfltJ0mvbhkgo0LZt7ktmJI2BlPff43noq0V25kt7I7kHz0D2MAB18tltJfIHVhUJZy6D9c33QO98767zwTsLz0ehYku4/NNY2shVh+OfYug7fYzNlOAdM52IXGsttPclp2iIC1nOZZPuV7BpkZknpmlHRKkIFa/hTTCL2RFPQ/qfFsTOt9YDhjVZo+6Ek3VW/pcFlLPQQ64z1TUK5uPl54oeVWLwhr9+eLWBlfQceUUnEz03OsIZsehNzahW9WY3FC+cV8V832Sm3h1bf8YcqxX/Gz/5udS1bhnjHaJG/LIIBCzhg0Iaxn916opFCywsMvJ2SG5kctruazn6duLw+88a0mJOReLqfHhS8nI89n/ctxdZtwgJJWlVNMVi14XrXAg4L+AGW0WbiDWPJADvlRu5zDbv/Q/pqxGliznLVaS0mpf3POES9OjH1sV2XpAe7IQZvrj5vOtekYzvMqR0wrbz16PFslrszBeys+0Zue2MDYXf9TprzluIIgy7Jf2G9NvnobWdaPMOzT/H3FNhW3j1o1tn1WbAA+GC1vLX93WyH5fupGfaUG8Y3j/51A37/kTuNykbeabIlBCH5kRt5rapqB0FksuOawP8Qdj5w6kW40jzWZw/hAwdy5snCvjMDCOgvbWxvbWhxqM1EJfeWq1XnKVuaU34gScNO31XCmnVWVd2gUTOlG9i/zusHzfLuWuXaPlQZccGeH2SW7Psw9sDb64D+SvpW+vef57TEZcuyPENzTntiu7tLuhH+b/vWMgcR9od4h7HNm7vLwC0QL0UhlqkeHLD5e0Z5Z12oX9af6dnVzfS97c/JNWnEg9UYkUQEHzhOuXJrjeaMNUDyQztww0bQ9Pmbl+f620Nhf6y0qVfSazez5YVsISolA542tpwf6sbcO/g69CjdeCA/Mypra19nK483tmIDYPi6Gg9ixkHVYUb6K2xqphKSPwygf3diTWt1d2CNTWH/6gGCRKtsrmKxLJbOxCrKqQersraVY88LjsCkOI7JA+F9YWX3szQiL7f9RWwfMIwdGEXslvZkGJmv126VtJn9dyQp39D9IHTCeq3eOx8Nu4S/vhjKtPRXt9KXPaD84MaDVPn7nOHMLBBbmeRD0aR9wtzc1hdkARgGTpHsH9o3WhUjvXlzY6YAkX/1t90oX/P5uHx8Hk6bwN+i7giAhAJ+u1rR+LL81O2VHZmM6yjOIpIerIrMV9lYiyNfy31BFpDl21JKbdBuyaEF7lRggXQyJ8nX7YanFPfMQTWyGfKgdHtV9mn7dKWvuCB2tJKSiWIgBg+a8wXsPhDvZn+zmXh3bvvzXByYcJeZ9sVwbGrtVjKniH+7ZrXi/GP7vYLgP0iNSX5Pf/ab7CX5qVQ2QzCDBfxQ50tumZLbcL7EXBossPFdkYDxruBjrHrgxLDLNeGCxr6R8L/aadfYO+u2qtPDQbXfIwrj+7OJhbUuyS/ncmRpHR5QaC69j/fSq5uzrGNocEHBDe8L+9cPZipFck5/thqrifY/UM7ctvcOtV0/UEfRMTmSv5gXMbgMQuWUpq3spMqBUEBVX/KNdmV1bZ519g0QstWUQIU2Od9hnEnFHNmvEqsK/tOZePUa94ZuaZF/5pNqla9urWkLQprZ0TKYUhYcrvbDMiUtA/kW2KZp27KAxQRNnYWuDAEslYR/tGqGOxjpJjOn1iDoW0n+SeKdqMRNMavAAA3yk1CLXZDNsUHD9n+XDBTBk0nJt6WYzeqAHkH84rFaafOmQEGK//6o7QUl7ucbJ0Hea7Vo/0sGh7veWpsDliavy3Gii5kxYpDPN3VzE3MuLCKvs4wk2IxR/8FZJhJA1o2b5Km0/3yoe0yZ2mcJDwb/gMaM2Y6hgK9uxl6tQ6nrMdsUIbikAExZufXvm7H2412W5Z1GZkXYnx1UPXeuUWMWg5XY/i64b38C7lOwhlYhxt+lxRrJWHHf1npc76Uoq+kiBtls1Opm5UqkPsx+Dk4k+/VZ7C95wOZvNhL5XcOKhn2PdUrg34o7s/9iooqwFjHe8q8zcapNCa829Kb9A0tQZfWry1BN2LO9cUvakf1LzhdrEjEIt3p4X5IKk9fdtq28bO+99RSljPy7k7k8ujJLA9rWvVzC9mMDxBagBcyRd77qdfhWavuL1N1dvepcp5HEcCu0/zNl4vjVsal7/gtl7xD6XxeIvbjIWgQYWmZrXm2kHpRnC6i2uFHJ/HYz/e3yTfIOlWPr25/ff+hi+8tMSCxPIJvg/9Ux4i5vsg7q4H7fiT328gJKvyPWkNn6vVZOuGYqCUHDOTyow0RrG19f0v6sLt/euCv7H2HRtKmvVlfBG17YSu9cV47Uxol7rkfIv0nGWp6N3CW7ta19X77/q4RryjMFVA9YmbR/iXDPyvKVLaC57l6XT261JvC3Wha41x81grwdetftnyx2A4R/UWyk5IRXkQvsLiOfuOY1gRj3kbodk6Y3Rf3f6duRO/FaNd1WTDWx//IdhIJYrKg3yvN+y6zSBAodKhsz30+YrTwbdrtAu8F9i8/mj0pWXsX+rRJkc4vVOHxA9F8e+stzGaLM37j3OJtdLrZScZuCa6zsPFczl7avz7siioP9b2U/1gTRNeH/r4A/Sf4Ph6ED/aeK1P9hyw8tc+/xo91KVlvIv7MqJ3ZcU50qMuEC3xerVBy2Izdyv67EGlieEyvf36X6y3prntVi2wfunnXd/tzQvrn3OFfZ21irgOjMir2d9bKvAXfXNtLMeV7Vl4olOZFfaDpAwWe57a3MdQ1o+/cE/zVLqD0UO/Bq0H/Jje2/bK99LbutPdLghPDY1bl8EYJxpV1uoipeQGwSfLdRwd1G/jO13Pa9jKZd8kJiSI8eEv72+p7fU23yv8Al/N+Rjdy8baVRl2P728ca4SBq+MX+qdxCJqc2g3DC+qGeJKN4+/9WbUE8rIlJnkAFFW1JB9o+9vTk4/VPito62j4kc03TwLdy4NuGcNivd1OZebchtZOpbFbiwNebnoMlCC8QMXK70GwVBFIjU2ASrCCjVWhOyiMQ8PhJDin6Y/WPDI/Jbee0jJbDwNwT7clcGZXdFDj+jbkBUFMnqA865NDFGFPv3n+gNlv1nXhUOVH3o8f3cjmYYT+LSTFrzmiI/Bf0HQbva1XHru8ZlH+fksKeUFft0eNv8WPEXUTKgMW7ZYjc3Vhd29j9g5wq782WpkMFTQdraDrr9w2/xXbmOCH6kftYAaZ8DNGPxZZm/G9R/xhHhh69BGPe9aH3HASLcZc89+nqnRura9mvqbOVli8xJa770EGr+TT10FB35l4y62YymvO7R48ffZ/7fjap2P/r/ouq8rwejPwAXChI7iC/07Rr3dOySGuo0W+QEVYfXP5UN7CEOfbF13I/lqb8DrN+n/ytwv5ntbrNQoq9qe27xD+hVvnPXuvLk6MW/ciInWXxd1KXP92V5cziL9p/v2hyt2BHvb41bNQdkk/VDP3D/A/knfVLry9vDuUwfmh8avF6eYR05TN67KzPfyCfx/qfnQMkeQM3Qs13pBviBU15B48V6Re/zsy+6DvOzgEkqSxLwgJl+iWVU9LT3bKc2ckUH+Kt8vUDj79+pWZ7uPY+6k/k30F/4k5rNSsIdVP60jRQSpeR1yTAcKpdlvFUfloxsJ6U8dPFl8VGUokdhGmxLRlviyzJ3MiK3L497Opuqwr8T/GHAfZJ4oyU2gbIIyCoj1T2U7eNn755WXizEBwvhf5OiSfazOzcS/V+PCqUnvnIP5K8cnc1tQ5HlVZk1PsrtOR1umtl/afLF9e8Qzj/NfuEMNfnJYtV+6Fun0A+5EI4BN741aosrT68cWeXFozKa2UnUdu1U6e//xp4zGTViRdwxB9qUCkFc2vM0FTYWjYkYN6KD/qwz/clCcQKoEVu8YvJHyLvFUavjs6SPoSQz+B9svEQFoPpDbXxFFmrHIByyRI8INX+5cRLM9yd9SGk2xnpRkbO4F8RSJVJkT3KhFmZ8u7D1TuZL1fgH/Pbf/ZK2LBo+1Vw4F7RO6vS+dcK0vJKKrUipdbpVwp/QM4KHVeu3MDzuji4JCROJc70c66BhdjzuNOq1byhBf4N/bN9BsVT3EPfxu11v5wSgdOmP+ECFEda2dgNy6m/IyAvX7O+/6wPIaXwjzId8TiAADUd6Df5HdAQL6Q2DUhJTKP3f678Wd9/1oeg9FsmqCPcEy/gipJWVhEVxaeVB6mKuv9lal+Gj8plrOfnymcN1B2Ug4GB3BzbHxszc7df3fi50q5fdPbg87zJbWZHvO/+8hL+8vWR70A4hcnp0Xlvzw0mlqN2R72BEh1erVNDc88c6sOjQmNk6naJ+PPR1bOcq72lQXVsJ2d9Qd6rBSPUO1fPX/N7zda05reCY6fZMidu1JmYjCsWQ5z4oYExus1qusmOuQO+5PrgTUn9ZnG77p5V8+6AztM7JSsy+xb3GGKLO8wFz+ky2+9hngbew7hhF7bnou9g+bYucnDUn4APKR7q4pgXuhHd47Fg4tSrBdv3cE+D2eAt9iAoWi3qW3l0hqhjD313aE3senVqDXqRyc3I452+O+hPPbzn+SPD7CvPW0GJBcPQRrwFpl7705HqvesVTt/19D3/mPrxhj7t1ud94YlVL47NZ0vf97kas7PeYVB61nxB34Fx/+J3XP4/2dce6gZ8v275sMGgxlzqx2KsyUaMvg/hMdisntgXdaI1rSqOfwq+XOPuoAP7WmPYQLFZVTWZrVsBOHQU1qmm9QY1A3YxLNjK4qHhndUMT8Q7L9B5r7Cv39DtIWzJYbdWNXIhw+TwCfouRmDmvXqNWb6rmKynOBzzBHoNfqBaXIcPjmoY03cCN0++gXunf8W+bu88fPPyRfjGNBLdMj4WfX/Y6agN27dLkHWFE48W38XqPWu867I8CyLb7rywle6LBju62kO8eqbjW2+tq3XO1b6/Eb7pTcf9Vrs0OLzKiWffjSEdxz7ih1xvhUyZJJ9d7iEuznSmbtRHbuUlxNvY44Eizlipzx4NFTp3dVjDiOccqlbEI+hUR1xBp6ZK94ieMOsXPB/3BJ0p3ishpuAfNviy1fc4bD2F3/EQMR/WvQFsyfS6O52d6XRonoKH+op8ymNU51hFvAf/6AFb3ILl877Dg4LVQh4YmHnwMRUIgrxsEydW3YDW1c97nJ8x90fYwW55QV73R8CfdpdsoHfPu8Rho4Vd+2/h72N89qbTLo2OrvaZ+F7rRd4OguHI8aL8uHe+N2xe7UUs82L/zWvM86oZAGbYm0L3hblnXf3uRBC2mq1GLcaNmv9H8o92Pjqs1xpHV/tMg07cb/DNsQWdxP52pRexzIuV1/1AGT3z4TeIOcWqV4uwE3TaK9AYB3awp9WJ7Z8CC3lkD4MkvrrMUhAjiDPEad4bHHPgYsmGzzt+fwxchIywTljp4h47aHD4RRErga/oNVfBewOep/6kx0aJr4zqbmTCB9y8Rz6AcbgnsrmO2B7VbQ5dD04Z9G3YkVmCrxjkP3Ycp2OH6iz4GXFuaLxot0y7Dju4i15ErfuKbBCed8+Bm8/suDfcmmNy8dONWR4hzhBXAXC9Gjm+NTWhV8I5azAybGFDuk/E7NgVdjInlJ+BvQpiMUJMA5+HeeB132FWCb4ycRUdfoH6coBcOqjVEX8TR+BBf+LBf2x/qLpnScwO+tSPKtgRncsFJQu4ixgsEEe2BB/wdKwB99iCD8CXKdfCH1FLM+T1abXoRsi/rMstv3M9Zgt79J3YHzuvQmXJpsohsOPTtKlet+k7RtExcSFwXdiHcBP7cyO3gNhi7hAcNJ6TeVyH/aypTXofIh4pRjlqExYyD37gDoZ0XjemeDJ5EBHGu1GNwV8mHvAE/mJYww7JM5z6zKbwFfE9mw7wtWaAH1HenCJuEf8dzN2b2lG1j/unsN/ECkzgfkeh2gy+hRyPPDzkmDuYekPzL9s03KvDJqMFFrtvcf+nicWMOFGNOYwXoa8x8U1wqjo4aN6j3Iq8hThLsLiat6nf5Ou6LbgQ8h/ypkPcGhzMoXP4gQc+Zk0cOosD73Hpe0mDXlHUSArGDRBTZ+A6Ub+QYEBk+VUFnHlM/mL7/QLxX/AphTDWYXS+ZKrwoaLHgSWsWqT3HG6Ct1dV1LyEHyU3Qn5XPN06u4bF+tG5/a6H+OgkcUK6/mT58IB0ZBKXBJZ5zCZuO7ANwliHYe8+n1rJnIgv5MpaDTkQdkR+HdBZ+rEBXUceGxaJD1MeBn8lPJ1Yg74i8mxE48DHzuh7Fx3itsjbiY8EXs2hWjgi/lXjdkQcmisucXHcT9+TAsYip464Rb6mNJATMC6wge8B6h2O3GFRXgdvCorX+DAP33YKe9PrMWp9unzJ743BR7nr03dNu7pLZ67cLQHnUINaJdQbEfGYOEbBSzhybcTpTKyG+hWcBrkYHAoYqrrEo1GLmryjWJQDh8iP4EYWc1WqJeIatKNaZ7U6npMYHemoaAnzdZtq4qDLkWvrnm8R10WedYG7gTgH9ALiUFgd5gGGCw5gB4QJWG9AteyIu9f5kvHyRWN0DLu+VK15nDqtTzdO4fuIU/AihXgP6gmq73kIbmsVKPc5qBkWcWqqwFsGNAWXsiIHtraAl8Bb4OMQsQTuEiHeFTy3CKOBp2SDCOP8Ln0/X/FYHxzHytvzvoQ1tRTE2sClGhWcl3K6xz3U0TY7ZZ6ot2B/Do4Em+O+POYp2Aqn7/mDwwVUlymEwZaC2ulanHZ/RK2qHqmN/+zlr8bq8NON1QD4CA6LPMjJ5z3UEniNvFSjupSwsuTOa5tT2Ih6Cx2KncgSfHWoOMRZOFYzrRbivhN405Cw0qW6U3X9GtVIY5f6VwNr4pHNwZNnseqwLuqhztQKqOZ1VWCHAZn5OAbBvyJzInLnwBJnd5aPmGa9scBh4ubgAdQHATZMreuxGvcg2uF0iftGn249g1oDXMajr8tRXcl6wDzE9BB69IOCOPMaBDOc5KL3hBwpehR+owacNFzfRM3RjyiOnCBQbJFziVu5Y28wpB6jDhsih1KurE6p3nWVhj7vW7FqRPiPscSjmM2Got9I33mwlC7l9qJFPqPwKbgT/KcPLO/WPdGX0A1g8BSvVep52UPrGvcNnjVGR+0RcDa8Wqd+wnbVEVPAvyGhquAaKuyWt8CRbGbXgU8xd4k56pTimmLOJp7JRgZ4bQk1J/FWhXKi6x8z2Bpzkl0bDDaArUOO2hX3EG6HNfE9wUFAvEnYFXXImHAWcyMXdGtx/yIoACtQd1YjytGE14hNxSbsxZoxtyFqV0XUPmNLoXUHY3Dw63Yt7OWPzr2zo8Ke8lK/isH808VgVh2TfRAPCuUvm1P/iFPNWQLGMqofqT8XY3AvD3l9LyCuQjjpkt5V6vfAb0TvAVg4pf9fR7zLAr/G3AU8l6hPZRE2sJHoIXoDcNjEX2z/1KD+Ls1N3Ini0hoG4izCoV6S705oHjugPrBOp+jAW+oXg6/74L2MFyw60/XB4q9jsH+khm+7RuPdker96Z/CpogHi7CNN5DbgrwL3PT8Rp166XG/KAQ+JtzG75TAn+gsJSKOhLwLmzY45Utr0NCpLrE49RmsooV4dqNegWxvUx00sw/9nxqqgQfuZFanej71jUPDVojH1nTiTZYvuG0RXBg+5BJvZqLHRLFLtavS5cTdPEb9D8QxamUXe/Hq12163B4p3aBBMfu6G1YmdKYx58Kf7hnOGPWkQrkQeRS2sEnv4CR0RtdRxf/p8MkWsz5QZyrO6IaoabnOqRcALkx1Bp25QO+mIuqjgWcgX6MuQm7mXHWBveDZBbrXQb0E24+pNxTnHcQx5YJANyxx1ke81y1RXQN8LbrkLz75mG0Q90aOL9CZkevb1IueUl1jc06Ygzn7189wuD3ttnXl5YvuKFDDH4+Nf4peBPhpV4ce88RxPMapLxdZgoeAF1NfYahza9azVUI6P+UWM8FTO+BPsAdD3j2r1WzkRuRH5tL/dfM7VMMWiddQLeRxzMNt6tXrXkA8ixctyIvtquv03STIqce9iNOaOJvjFtU4nGolYCz1kIuEv54Pm4q+sk14UrcGhO24j2rvQe0jNQ5wMdy7zHf+D8Sd9fj4T+liAAAASG1rQkb63sr+AAAABAAAAAAAAAAAAAAAAAAAAAAAAAAAAAAAAAAAAAAAAAAAAAAAAAAAAAAAAAAAAAAAAAAAAAAAAAAAAAAAAAAAAAAppDOhAABDTW1rVFN4nO192XPcRpI+xuNLhyVrPDH7sC+M2N34PY0H9/HIZrNJWjx6upuW5BcFTotrWtJSFD0aRv/vv8ysQlUBDaDRYPOyYc4IN6rqy8yvMrOq0AfPBxeXP06mJ5fB/MfJwcmlMR9NtpTN5J+HsIniMNWtZP5yfyu71Oev2ObF3jC7dAxnvrs3yy4tXZ9Ptqew433vBbquw8PTY3zHYAdeldF/8/H+/sXlYAz/bG3OPlxqD7RIi7XX2lhLtbewd6KdzvcOD+DKQ7jyFq4Y2t/h6on2L7jjdD4ZHkVQ9GATqoUbqLmV+vPBcI9KOoAmZLCB0+F8MN2mm6Yjujbdpc1gn04OntNm65C/YHtEx5MZ3TQa0NFoQptDdnI6Bpjc+WDGLs7Y22dTVsgBex/b7G1iLQ+xVvp8eGScXPqwMfE1wyOLNiM4acLGZBsLN/NWyPxHFTLahrYJZ8/h+O+wdwrbUPsAV5KbxMy4ImbGdWH2iGO2o50BLu+1N3DtXEsbsbEZNmkDNnolNnFcwEZvwCb2GTaWuTI6hs3gCRk8IYPHZ/D4DB5/Ph3/BKVE8+mUb8dHgJoTwgm+0w7AZxzALe0dKNc7gBFUC5ROvVMFE15MaJpOE5phCzRLmtaEZknTwvVaJ0HouhUQTscDdmXKtiqkX3NIB2SPJ1rMAX3KAZ0CmBno4oY2gb2PcC5ZarWVWBqZvV67teKOdhuuard1GD3mGO3C+TNSt324+va67HaFfmAFbPTrwebpAjZX1J8195S3j9DjBQvrrD1l21pFf27ZtnJKHxI6b0g3ihqkXCmg2ISSeUcZyFg7Sk8qUeJWtzpGt85DTQg5DCGHIeRcSY92YRtqF9qne9mTGUUfy2EwOQymkMEUMpiqPahFmL6thGlIpB2BT9VMS3fV4My1G1w1TjMwtxNw3O8rTtbacXogcHoHndv5DTqNjS54bHfs2XQGjc6g0Rk0OoNGZ9DoBWgec2g2QTHOoHcfwL8fESQO0NccoHY9GopUwce1GUB0fSlAvt0AEMV2CkTJFT0jkyFkMoRshpDNELJZwIdiLUR82AwKV+DEKhjmcfMM1OtfoGQfWeDXjGSlDTYDaQQcSjNqCp7LUK4UPncG0wzagfmEg7kFCndKKZifRbrhEwf0Sw7oC4DxvACjlzAcvTw1U22wTY4oPlowWHO5wXb2RE2/HYIDnn8YdMLrgWLEv8L+O+1dc0KLo2ZYrYMbQ7dX5zlHZ7ARgSJwWVO2oRtyPyGz8LyDZSQrY9dMgLm++TFDLl2Tu6o3uavmtSpbV4D+Cbx2gncVALIdBpARlXQrz5bqDKO4idhQLZbrFnUgCk4u70RJqa7FKsu6JYitq4FO4GpEBvq2Uc2MYL16dhukpmL0SGD0hmLCGBAIRdr0q2IOohV1cWRIrZa6aIYZc3iwC2wJj5ty8sKHESBKnLbrN1sq2AT0ykxT2Bks6lUzZrlGbZGvgbTfHEOWcKNGVXSVJdy8eHW1snl+OeR6ZSX2unGrMMxBnm3m3c3qSI6pAzhfPoJWQjKzW/Semd1BAXN+40CSH7d+HBG+ae7BIcExVy7fGQ9yXy7fmawMcRcHudqzo5GSephjc3V9Fe6xYzKcmcG3A9pIW/t3AkQzqwxet6jX+ER9Q5EXJ3D+lyUhvc/QChha1FUqSqlfNXC1GVYMGmyDzztdikkQLBzLQrTMBrQcHr5C98ZC+4Dh5XLAXI6Yy3WTWTTuRFlpRAm95ckudf7twFwt0C3GuRRvdUz/t7HwRTRbqJ5lVqmey5HkQNbhKGw8x7G1Un4tbBmHh2Ptl1WsuBWQ7bzBaiTJmLHTidbeWRNZkg3nQE5U1mQ8Wo9ozpAjmoiAAy0zzNWVTJ2h+na9A1Mt8wb6eiYkVMPpLgy5DziK08HiEHszWOpowxkw44Z2wPdS7awNS66ijYaTtslfVftA1wkeS18tJgzaYbdLccobHq+8Ib/nrHJyAnWqZMt6oY9hXfFCH1MZlpD/0zZpEF4rdu2hyods9gVE9YpWzkvFldk9syGAkzFKB1/72vRM7XKlo52breGnBTy/5HgeVcyJwaQp+oQ4CD+lMYqQZ+SbTTasjPdadMQYWDUkE+KQIWlyzyY2S+Fewr1A5uAv6UOALRmePgfUZ4jGfKpRzDGN/XKPjDuTfGdx0sxE7OQu5HjCe53JJHfIp4vRY5Uovqt2w3lG+4Sin2VDR17HWRGtuh7uZWZhKW3I9dqOCi6mXaXYrl0tCIcPkjh8lAS2xbw168gn1G9PpxPej/Nj7M+NjCFtZEuBfqjofDtYw46wkp+zDFar5LznTlIeUBIvLbjuRotAB8+OONojhjYpM2G3SZIkncZpX4ih7bbG8JFICt0AV1hJK64oRYyCKhrT2jUhkM1DIJshacUMSdpatCUkmclX0gI5AKixhO6Eod2WCx4KeM/JxccZUR/a+E75mEE+9meE6VXH/riaOiU1LXZq6I9OafJ1Pbi58bcFNwfOyITLTgCWXPdvOH4vSA1Tnt6gCZ4d3PeM45gVcczCNVn7Vd2oaks3q8Ih5gionZeIgspDMcsx/Fp4pm3mxJTGT4Uz2m6sHlM9K8ZBwtiJK66UHqqcfizycDJGJwc/35kcKfqqM30tzaJtj3G74N30K1NwFDWtEeE8drfy/JvTHuBqP9aqUlaaelw3Obkq9zHhtPhO+7Vk5mw2STNdWlXYlUbBKmMlS2/vKZHaL1p5ZC/PxQmuLOXiUM8JPbZjsR3mK4G7z3wl3CE/1NWZs0RdzyRXVdbTt8M0H+sfoTtahSg2Runcc95cpXdvXGtAGFblOKv7H46pVYVp7Fc7nwEPrAKelgtc5h6Rm5SnjAbS5cxTSKXIfrlivqLwtLn/KRp1q+GLVjgWNTOqnOFU8uAr+5+6TrwuSVwcCOKwUTfeGr7c18R1G2+1DGed4CKhKhgNh6ujW1THcIVe3K3kRr2KG1lCuMs8qJwZiytfTE6NtLVoy+zW5V1Kud+uB016kP8HphtSLNlMiU7XQe0VOhMWMypBzgqjtqCdlZSI50f8/IidF+ZLHbXH+2mPsWJuxkSKuyy0rJpPdgz4vaW++iP54Llv/jeO7I8UPMY0+fUDrV3DbB0uJdqg0Uqcp988Wl6ZhmJjv22HMazlgWVc7ISoH18MK+2VwiHub1p8vidsydh5+p2Hmawf4gRa8JRINEow7xdj+ZoJfnUC+YILxNKGHcYsvTaTI9sk/ayiv1SkBFC+zmibfkUYv8tc0VVweix49A1NScCsarow2aWMmts192G0TyoLL95yVx9py734ZYsId3OncnfRqVwG3TPhBp3SPKtV06TVCedW83Jz1TMqcx+JXciThpVhpZG2D87LzlGl8uXGPRHJzkWfsi2kgiqvH9KFoctK9rQCv5h7ziotujotVxoEjqstusrjLC9ylVln3mepWU+GPjTQc5gz5a4G/kNJmQD7DkWhvzWTZ2XEtAYVLjqmcWXElCtw0bs3bpQ9c8iO4Pw5dfXLluGtAzKnfT6+BFmw3JfP5yiUnNA1AfaNyGa8o4D8DRg3n8PVDNv61r809dN+5TxeTKoosJmr5DHrgGORz3TRe1+G4BMFwX9RRmiDskcrY0jz2lZYwSBwtJfHQJ0/J4FBTot+m5JusVcxMYaG2elEvpM7kWMeZmIT2RicEndS/n0+2h9eXI7UFbgZyWJKObkTZYlSRjI4pA8G/ErSOa69wmUyYoCMmCqOmEKNtgm00WRIt0wm7Nou27zEzXykhnasQnzBL4ZwpSqpV45rr3SrksmqBJsdUaNnUJ9YfIAi4cHOufI9hQ/C9GM+woa9eaz9Amqbf65itPMjAH+4xV6+B/s7Y/wUy4h9YkWn/+bKJSO/xL+/gtde4TX96u8xOr4iv4T/jdQZCxmfl3VC6d2P1P6y3CYcvUVVUq90k5vF5Gb1cltFbk+43CaATAytxWTKzyXpPREyqrrnuMU93SQaMomGvURXkehDYYmYM8SuU/XkMiWfmF87brjWTXI2k5zdS66LLTIJnFN67SzHq2SL1fcct7jnSuxqGL1IVxGp9K1C+rqXnKyc8Rx1fv645nw3cTlMXE4vrS7SGpMTGStr0TOesMnPH9ec7yYtj0nL66XVRVojQiQReORSkeePa853k5bPpOX30lpFWt9waW3ztajvid9U5+QbLp+qO46X3tFNlgGTZdDLchVZfsVlOaDR1Q9irD8TC5nOhNWVz3aTU8zkFPdyWkVOD0Rwh7bCPr9TDsjllXJALq90k1nCZJb0MuvSq72guYbpQq8mzx/XnO8mrZRJK+2l1SXYHsuhO+HjPxTeoXrtuOFaN8llTHJZoWKPhRqlWqQNSRRvaGQxHxHP1aZ8/XjJ9W6VNHimF7dDQ0F0NDQLR1bhyC4czfCt8/kOJbC7qOm3ipp+hLsmtMzkFc0HYAOBUlmtSg0JdD0yVQ3Rv3ekmjVpYEzqU9Lk6ypkDWreCeBnJYAVaPNzdRB/LysR6WYY1rU/yeBy8WJQfrIR5jUXdFtQ57q8TfNZaPCMJmfs0IQ3eEoB2q2qm6lbcbFu+vemn181osAzouJVW4BjpHYGR4Wrbn7RDdNYN4oXPaf+xUa5RmXx3b/q35ZS/JH64U4APeEA4ZWIbOaclhmWqalS5XTd8rH+1Sqn62YQenUqB5Tulp91mx71Gh41yjVqZTF3uvq3pRBPuUIwV0CQ57Leqr47VroQXcf/11a7SnDXVchtw4tTht/RrMtz7Ygv7Pt5OSmZgR46QQ2ZeJWdxRXec9usLbha8vcygHJKbapVG4Davee2AHqgsDYmJTAOkcDYVbUJPNs1Sr6dJVobJX5c6v99cdWNzdRwKxuSZkkUJ4uY3k4VbkscD7k4lC+TwbUlnSc0ynXdYoNl7+Prvl7uX2Tv47pl7VR6H3zQK130lHgJH6+zfPhfy87zTlf/thWBdZ6LXWYN1dTXh0e+LSmrzXtum7Km9G3SixJlVapYYAVQ8ToVs038q1OxyImsyKhRMddd1F2pYkmKf5UgoFr7bQOyO13921KDR0IN3vOZUfiJ7l+Xk+Wix2eqFxfIRlbYDBsc9bKvCJ2OSjW1gVu1K3HP6r6O5O/2aHhxuT1SxjVTUoU9msmMiZgB/HtBX+vMx8VSsYIm1M7n2+PpxeVwaxv/eU4qsq1ltLgT1eOAPka0pw3nw60f4er/aJeaR1ddzYA/XTO1v8N+DGdwD88l9GtyPpzz4IpOfw7d6cG/BlzBI6i8UuoDWU9tpn1C9eQl/knTC3c+VO58QSuAzrU3/N7PsEalu+VnqTbJyT8Vb/4z3G1pTqkeUzIZNI/mejyib4Odcg9ZmBq/+yvtvwhF/ld6ckoLvxLKQ1Y9qcu/UmvwSXzqSIu0/2Uy4s99AeVgAuED1LhY2oAWSpzT9KspTYY8r23Vg3wNygK25Tu/UZAd8s/3hDTvRMW33IKnCr4HNCHznP8Uxwn1SXlZRukpttijoM+VyCWAQhVyT+hjBL/xSBotIFl4/kERedCNrNTiXZJ28xsUqS+84SmlR/G71h/gb0Qx1aLulOuxiKFqoXvwJrYC9oT/9At7y+ec3NNSG4r4veXftfkg9OgzsFKn9Mw2tPVnsog3bP0yaeGpltTqhrA18YtZb+m5D+IJq/DEY/pk3Aftl9r7iyU8E3rKNPqsVgvLT/4/kMAvgNSIrDelOPeMW/ERPHkKVs++/fUr6OU7QucMzqmYH8P9h2zpJi/lkcK4GwrnEkV3YOcJzeH6uWfn1uzs9Ozcs3PPzj07XyM7/4Wz8xTena+lZPdTRK2xH87qObstZ5s9Z/ec3XN2z9nXyNkPhEf9kcpDefYM3Zah3Z6he4buGbpn6BtgaMWr7hm6NUMbPUP3DN0zdM/Q18jQDzlD/0S29ROU8TPE7j1Ht+Vou+fonqN7ju45+ga8aIWje4ZuzdBWz9A9Q/cM3TP0lRm6Qpvv7cw7446wcz/zrmfnnp17dq5mZ6mh62Dn+zPz7q6wcz/zrmfnnp17dr5Odv69zLy7K5zdz7zrObvn7J6zr5Oz7+fMu7vC0P3Mu56he4buGfomGPp+zby7Kwzdz7zrGbpn6J6hr5Oh7+vMu7vC0f3Mu56je47uOfomvOj7NfPurjB0P/OuZ+ieoXuGvjpDD+EutAGFB0pzOzgKHdg5BPkFmg1/CbTSXws7NzNWWV/dUkb4SeHpaikhc5tr0/KHhRKXzeRW72WfYpU85DfgsNifWNAK50a0LdegjYIOraptT7m2yV89eF246z5qX1jSozba9yfNu4O6V44I75PuPeG6p/Z3ZW/0a659ODcCvJZ7Mc/YKsmv3hctz1zoZxn3nuh990SNkkT/mJ5o0a7vmif6WPIpMLQi5Ssw9ARKOCF7vvsMXWbdnqF7hv7jMHSfK7j7DP2N5FMtaeTopwXr36Dasp8qPFWiuIeFVX/5tdWZ2qQfdvNBphCLgz4iK5vwpwumxnN4D9Yo1zefuD2jiA/5uszU9Rxhd7Tb29J1t6Try/XQvtN6WK03XTTwKSFwShIuRIXa9/jXQRcjLQD5xvAv9v4peQ02MXaui5hbQE3MSENZ5I93o85moMMJ3F/Uxf+EkgaAU0YoMk17DXidkeSxT/kNjs8Fxqg5/xZofUElb+C/hbd+oYUlX+EzKLmoKV9rScus1/VIepl8iu2Jl/RUZHcdtORxQd+ulmdyuK+YkZeIvqQHfzbc352rVs0zOSWvoc8zrT+OqdKWou49hjom4N9+JLw3FLnlY577gtk/dOYj1BcbrmcUqTB9M6DNzkIU43M+CkkvUSMT+D96iMGN8NG3cN87lC/5i695j/MapJj/vHHdiErxuTfcY1988s/QLqekA+VS5dORxn7crP7ZJzU1PoM3RDW1fVpbnvpUVWmPQR4p6Uq7kr5R7m9fSn2b0lpPuKlN8qn2baovqa5NzaU8qShlmVY9rSypjUaV0chLLOpTU8vaPfGksobLtfYB3Il89Sv8W9Ygo/FOVS7lmbnqnYvYlmdCqHeXW2ncAEdXcetq7PwIrn+kfMOG+q4rM7QhGNruGbpn6J6he4b+QzJ0Hb+u6kNvkZwvSA5dfWgLuBY5NqJILCV2DHimScZseB3lrVPcjwwdUG44odi+PBJwPQz9WEqW3vZOO6GM0If5zhhA2xnPLi5f7m/hj2C+Ypu5PGc6DjuLO/OSPpAWrv2dmEdc5zsf5bq61rdelw+yqJurafdD5ednN3jtTjt5IKijNsWpMWVNQxrFCko5CdT5sDDSRdl/mjGTlvT7KhmCL2pHmqqyp1+BDN7TKANK5JPg1cVxmQfKqAauxktuPG9ZJa/VZP43aMOZGJPieVvtH+Xc75q4LhZcZ9w5rnsGdVhE4jUhjr37W5EBX/Qc4hJabZ66Hp1YTZ6r6cozbZe48B/alMZDP9LbEGd893o0JBEaYt5BDflQ0e42sv6Wcs6ra9ZjeOKU7hW56FJNq8evH8JzrNe6LT1soyurad+X6reDOvVKJvVKBtedv1PGPNHcirg4z2zfTlx8PRIp4lfE/gt4L36fKVV8gRF5O2xclo1kd8lGZDSfRQfksGdHhDManZLjEzqhjj3+7WYjrquPrsJxGfrfcr7Ov5S1wSOXTajFexwB6DSqjTIwiTFDYtcYtjaNH6r679DYULv5R/dJEssxLUrlczE+xGQij7tYgQHXMsoP2CInl8d+dykndz3YS+yaMX5CM0JwjBh7tY386hVGqxB3i8bqbNJ5k96POm+TF+pQdILoonQcuBaQR4KSyAj5+EZw/wshmbc8z5GcVfbgn0ENi334d7VP/x9sQ+20EMt8hjp2A1JvlmazJjwQd2+QZM86zbks2p35h7O7KhSXWSDel/tpV7dABxD0qf9woXUu9f8Z97pskkVGFmiQpTk02wVnyWLOyac7woVcwPVI4K9kZ9KrlzZUP2elPC5R94bFmTHBDVlgkzSbNeGx9pOGXxj6dQ1aEPB1UCh3V8RzJtkhrpGKSAtQT1zKG0WkARllkkyKANELuZkxqX/zVq/Kwc8qn7xN/q2XYLPkv9V24D0fKUo9Id1dR0+sjkrqYlTSunNM/Fcaq1Bbr8oz72c/itmNf4E6fk8RTv2feyP+7TKpFaX+FZ9LdEbzyt8Kqy+cvVLva9CcxIzibhZxB8QC3oLM87lpv6/etx7LNpJ4Cm98S7PG2ZUNMcu2qw0WvSH7DntDfyOulW1/TSOHH2hd7nnL+fTfNbxjHVbc9P6q/sK5Ec5fpjVtNK98dnVNi0l/MM+Dc+lZ1oeta1rM+ni/Q8svI1jO9xzSWCJmbXPW3SRfZ0Ne6WzlKaGo0+zeiPJsMeFrka8V8z4X/3VoLVe+tgE9rJT8NIyFb8bXCqnVrwHnvNXtbOe7yic/8m153nZdlvy6WL9OlmXbY+sOi3PD8+9e7FKN392DdYbFWdP9L07d1krDohz6lYa/15WG7sI8suUrDY3SE8tWGmKEuuoar+L9q6zx8m+AlT+vWddVzcL59+EO6f3o13WZB9Mz8R+TicsrgXsm/r0y8eprvq+fiRfXUt619bZ1XPwlIH1Kvn8CrcnnHGFN2dvOSJtQEzYKd3abC5LSSkkXop2YmBlH/eQMRZ9iJByLCMRskIDyWA7pK+Yy72982gbVIjfG4spifIV8kudIrNI3Ch6Qpn5qeAprAdsWuvDlFaWeUfbZ5rnGmI89BMrKGLaWWge9uN211Nc1A+juyBf79vdUUzY6nM9ezWeljok5z6kHeKOxr6xhP3pBeqq2s4smYM4zJc8iIx8LM9MpPZFrQkiagCup0TNjM8JMrjcBXMFxrPXNUP6c7DFW+payf3Zds0VXwRn/O5iCCOfjzdnF5WBr/+Qyy3T6bz4qHo2FpL+m3N9rufJe+NjZgo99XHtlMjyKLuG9s8EJbrZHtJkenFyacDQ7uTTmo8mQbplM2LVdtnmJm/ns5eDikhX8BXQ/CM+J9haa8/zi8sUY7vH1+S7fzqY/wfugFbM9aMVsb3hy6WWJndFq/9nL0XpeNN9+Ob64HB3MsAlb+1Tp8T4cuQAv3M4BNXT4MwS8rp9FQX5kRo7lpPlR5AepkeVHXmr4hrjT013ddPOjMAlseWcURVksSjANy7D8/CgI/NgWb9FNx/Mc8Zwb2ZGdH9mhHdhRfpTYru2Y+VHqBrYvVMRObcu08iPDtgLby4/c1DVd8VyYxUEij5JIl+WFCf6J9iU+PCtKsOAtsbjTDXRT3KnbVuYIJBzfdEyJZ2AapiFxcSLZotgIM1e0ITVSMxV3OpnjWOJa6CdpmsjSoySWyNthJGsdG7ZhiRb5mReY4iiN0jAUKDmBkZmmlJFaT8cBsKXE4lAPTSkxLwjFnfDCzBJHtmnbtqiZ7YR6LEr3LM/wxFtcK/ITUevMSjNf4BL5oSNLd0zHsoVmxZnpm+LO0IHWixalqKDimuXagWMpeKZSr0EnlHrGsRGZAuvYBK2T7TPN2BTPWSmogahZmJi+kUpcXNcXWmeFFuikLAH/E8/pgK4lSzACaVUJ6L8h2uB7XmSH4sj1MkdqXRrasTiyQwdXBeVvyeLUFe3LXPwTSIAhmaIuSQSNEDIKPNOTSFgGHCnXwOKkpcZgjeItUeTZnq1gHUmJ+YaZmPIIbxTtMxJ4pcDTS1zPki0yPN0XcjBiU6l1mAaRlK2ZANaifVYE2EvMQj/2hYxSw4tdUZ4RAvLiCBgl8cQ73Rg0WdXBQLbWd5zYES2y6D/xnKsemZbreKK1aRQ6Uj9BgK5kPiPwgBlFCbEXWuKabTquI3k3c0PJux79iRKcJJJtMA3Hl5zluVZsiefMIIwS2Qfoti/1BdjNd4Qm20FkJr58DuxPoBsnkSX10/ShJ5FckNm2ZP0EwE3EO8EYrURKJQQLlDaWmJYp2w5kJ1kjsWJDqafu+LJ0YCU9lNaou67Ek/0nau17mZS7roe+RNDwdT0VmuymeCzvTPVM9g9g1ZkowTDBR7HknaoDY/pZaEj+1DPdF6VnoadYnOFm0B1W1xpqA8QkbdrzFLtN8FiU4BXdJ8svOlOJXte+4nOO7qUqLpGoNXS9RvE5w5ZHnl3CpaYEuK8RF3lkxE24WF4g3on3yX4shT5BwaVUz3LNZI9efs4LEtmPFdC16aU1ctfNwHDUa6msZ+JldqJgbdbLoXzkyCNDvZboKE/FpgHfNnKIdLyuXAsk86WB5wVSDjoe18nBTFLJRICfZEzHs636eiK+sv9DfJU2KPX0y/oZK96Tl+jSQ4q92JZSCb3ITKVG+pahcAHcJ32UNMgU60gTfE811lQVYR1AParc7eKdZklDXMkhJnTMAiXY91xRMxPsSPGXDDetk5/ruKmn2p8vSzBKdcFjiTV2zso77Uz2zFBp6UcCrSv6iXYqNQsE7RuiDWh/qk6oGmKFfpg58rkEyF3Vl7p66n7RblOn7jm006K9t7eq+iPbTkRrbahXINrgJmo90zgFBpfPBUFRDrIP98G7VvAs2VFZfoHQsyS0lfICB8tX5G5J3cX7PL9UTwgGD1n0OMbgkHZmhyxKhFjYmG+O99lmSpvNLbYZ0mYKgWQKdw7xgR0MK/X5D+N/nlw6uJ2ywyO2GWPYvDPaw80PU7wnhO02O5zh636YDii03h9TTH2IOYCd6T6e258e42bINvtTisG3pgf42PbWFAPzw1dUw/0pHe3ODvAluzOWBhpSqgyTEr/RlpbnzF+OqIovD6j+swm9Dp7EzcvhJr189BJeoM0PD+yLS/gHA2faZGxjsI1e2sB2hPePoJlz2hgQih9u4Xa2uU/FjV9Q4VhRuHhwCA8cHA6ptPl455BSaWMtpFT/hmbM9w4IwvHePtvgrf9NUx0dNjyisU+lhZQ+YhNxMO3IlsbjpBuP0s34ydEQP9/BU200gQpwOwC49/YZ3K8A+/3NVxeXg+c7eOJ4QlqwzzMnL+B1EeVwQu0TQbm/T406mNJ9B1v0muEeiWRrH9M02/jKred4fnsfy5rPf9yDNv/IbprPF8rTeXk4xsh+LwO/E8Fm7SSFEvVWJc5ezuDEaJZdWh7gfzTOLk0I6yZ7cMbR3fngaIYfUrDn/KE+/7SG/NNgMsbaj2es9kczrP3kEG6yDd3wwWGdHb0E/M3vHdh7lV3a86PJHlnGiEx4trnJNgYiD1uTDo/AdO355owIZHNGAhsdHVKFNylpiYCOZ9Ps0rBAtKSXezPSkuNDwnB3ugUX588nh/hVjclz2gz2p7jZ3x7itf0h1eGHKdV+vEe3jKcDttnEzWw0hVZPDmlg62Ce703E3pHY2xB7W2Lvndh7L/Y+ib0zsXci9n4We28qWtzU0hZNLCp4dYMnjJtwcSNLVuNnNmebSB8HO8LkXh6N6JslbENfK7HAttjXSiAKJDUKfaZG0EeSGvlFLYr9OJrz/cAy/byc+bKSxLdSqBQTwjBWjBlXlpP6EM7m5aS2k+8nEdSY7+sYns4OtvLuOT/vx7on9iG6FvtRFuf7ru6GVc+GFp7P2+eV7qnZFxi0JtCvJFFTT1JBncaKZD3fmQwvLnfQdKFXR7uFzRSOLBe2r9iWexr0HzwxBEPZGVKZO8PnPMCD/8PRLnb1wx+xoKMpkd/RlMx+Ph5uQbETsPZg/uPkgFHglrKZ/BMdmCgOU5BQWfp7oOIOBFy7yPEYb0y2p0j/30N8iC74ZHqM7xjsSHjHCMBAMvsDmt/6GrpiNoJ5ovwGb0QMjvNrxnD+XziOn3P4YJO8qMEm1NxK/flguEclHRyg7zA4gNPhfDDdppum5CAMkMxhMyDpDAbPabN1yF/AeoPBhOx0MCKUBiPqBgaH7OQUuDaAjoz1H4MZe/tsygo5YO9jm71NrOXhkKh2eATk6sPGxNcMjyzajAxk7uHIZBsLN/NWyPxHFTK0CvotjVL+ndZDn9AMA/z61w1iZlwRM+O6MHvEMWO97Xv69hrODGrCxmbYpA3Y6JXYxHEBG70Bm9hn2FjmyuhAJELwhAyekMHjM3h8Bo8/n46BkIHnp1O+xYjBhOhgOuU77QB8xgGUnytiH/xX71TBhBcTmqbThGbYAs2SpjWhWdK0cL3WSRAC1y5COB0P2JUp26qQfs0hHZA9nmixWBvEAM1nAG1ok9z7Xmq1lVgamb1eu7XijnYbrmq3dRg95hjt0kh4wse1316X3a7QD6yAjX492DxdwOaK+rPmnvL2EXq8YGGdtadsW6vozy3bVk7pQ0LnDelGUYOUKwUUm1Ay7ygDGWtH6UklStzqVsfo1nmoCSGHIeQwhJwr6dEuTwV+upc9mVH0sRwGk8NgChlMIYOp2oNahOnbSpiGRNpsetl9NDhz7QZXjdOMcjDv7y1O1tpxeiBwekdLHm7OaWx0wWO7Y8+mM2h0Bo3OoNEZNDqDRi9A85hDswmKwX6p/IzWj74Rv/jIAGrXo6FIFXxcmwFE15cC5NsNAFFsp0CUXNEzMhlCJkPIZgjZDCGbBXwo1kLEh82gcAVOrIJhHjfjrNR/aewbkMsUzaq0wWYgjYBDaUZNwXMZypXC585gmkE7MJ9wMLdoOjT7XGiebvgkJsAzQHGQ57wAo5cwHL08NVNtsE2OKD5aMFhzucF29kRNvx2CA55/GHTC64FixGw50bvmhBZHDYclWgY3hm6vznOOzmAjAkXgsqZsQzfkfkJm4XkHy0hWxq6ZAHN982OGXLomd1VvclfNa1W2rgD9E3iNrV1QAbIdBpARlXQrz5bqDKO4idhQLZbrFnUgCk4u70RJqa7FKsu6JYitq4FOaJUEGujbRjUzgvXq2W2QmorRI4ER+1pITGtVTsW3IAo5iFbUxZEhtVrqouGgG4MHu8CW8LgpJy98GAGixGm7frOlgk1Ar8w0hZ3Bol41Y5Zr1JaYVtIcQ5Zwo0ZVdJUl3Lx4dbWyeX455HplJfa6caswzEGebebdzepIjtmq1+UjaCUkM7tF75nZHRQw5zcOJPlx68cR4ZvmHhwSHHPl8p3xIPfl8p3JyhB3cZCrPTsaKamHOTZX11fhHjsmw5kZfDugjbS1fydANLPK4HWLeo1P1DcUeRG/LvvLkpDeZ2gFDC3qKhWl1K8auNoMKwYNtsHnnS7FJAgWjmWxaUL1aDk8fIXujYX2AcPL5YC5HDGX6yazaNyJstKIEnrLk13q/NuBuVqgW4xzKd7qmP5vY+GLaLZQPcusUj2XI8mBrMNR2HiOY2ul/FrY8htayvnLKlbcCsh23mA1kmTM2OlEa++siSzJhnMgJyprMh6tRzRnyBFNRMCBlhnm6kqmzlB9u96BqZZ5A309ExKq4XQXhtwHHMXpYHGIvRksdbThDJiRffsP93AeaAuWXEUbDSdtk7+q9oGuEzyWvlpMGLTDbpd/q0X+XksZu3xyAnWqZMt6oY9hXfFCH1MZlpD/0zZpEF4rdu2hyods5Gdt6hWtnJeKK7N7ZkMAJ2OUDr72temZ2uVKRzs3W8NPC3h+yfE8qpgTM6CJ06HGfpAexyhCnpFvNtmwMt5r0RFjYNWQTIhDhqTJPZvYLIV7CfcCmYO/pA8BtmR4+hxQnyEa86lGMcc09ss9Mu5M8p3FSTMTsZO7kOMJ73Vw/jVzyKeL0WOVKL6rdsN5Rpt9J2fZ0JHXcVZEq66He5lZWEobcr22o4KLaVcptmtXC8LhgyQOHyWBbTFvzTryCfXb0+mE9+P8GPtzI2NIG9lSoB8qOt8O1rAjrOTnLIPVKjnvuZOUB5TESwuuu9Ei0MGzI472iKFNykzYbZIkSadx2hdiaLutMXwkkkI3wBU4sboFV5QiRkEVjWntmhDI5iGQzZC0YoYkbS3aEpLM5CtpgRwA1FhCd8LQbssFDwW87Htfb+lbOS18p3zMIB/7M8L0qmN/XE2dkpoWOzX0R6c0+boe3Nz424KbA2dkwmUnAEuu+zccvxfsS3k8vaH+Ztsq7nvGccyKOGbhmqz9qm5UtaWbVeEQcwTUzktEQeWhmOUYfi080zZzYkrjp8IZbTdWj6meFeMgYezEFVdKD1VOPxZ5OBmjk4Of70yOFH3Vmb6WZtG2x7hd8G76lSk4iprWiHAeu1t5/s1pD3C1H2tVKStNPa6bnFyV+5hwWnyn/VoyczabpJkurSrsSqNglbGSpbf3lEjtF608spfn4gRXlnJxqOeEHtux2A7zlcDdZ74S7pAf6urMWaKuZ5KrKuvp22Gaj/WP6IdZKhDFxiide86bq/TujWsNCMOqHGd1/8Mxtaowjf1q5zPggVXA03KBy9wjcpPylNFAupx5CqkU2S9XzFcUnjb3P0WjbjV80QrHomZGlTOcSh58Zf9T14nXJYmLA0EcNurGW8OX+5rsA6j4ITj0Nk+qYDQcro5uUR3DFXpxt5Ib9SpuZAnhLvOgcmYsrnwxOTXS1qIts1uXdynlfrseNOlBst9+ou/ANmqe03VQe4XOhMWMSpCzwqgtaGclJeL5ET8/YueF+VJH7fF+2mOsmJsxkeIuCy2r5pPhL5i81eSvBsuvQjJk2XcVY5r8+oH/gueJxn5hZ8zWQy8ZLa9MQ7Gx37bDGNbywDIudkLUjy+GlfZK4RD3Ny0+3xO2ZOw8/c7DTNYPcQIteEokGiWY94uxfM0EvzqBfMEFYmnDDmOWXpvJkW2SflbRXypSAihfZ7RNvyKM32Wu6Co4PRY8+oZ9fpM+4Vme7FJGze2a+zDaJ5WFF2+5q4+05V78skWEu7lTubvoVC6D7plwg05pntWqadLqhHOrebm56hmVuY/ELuRJw8qw0kjbB+dl56hS+XLjnohk56JP2RZSQZXXD+nC0GUle1qBX8w9Z5UWXZ2WKw0Cx9UWXeVxlhe5yqwz77PUrCdDHxroOcyZclcD/6GkTIA9/w56I3lWRkxrUOGiYxpXRky5Ahe9e+NG2TOHjP20wWmLZXjrgMxpn48vQRYs9+XzOQolJ3RNgH0jshnvKCB/A8bN53A1w7a+9S9N/bRfOY8XkyoKbOYqecw64FjkM1303pch+ERB8F+UEdqg7NHKGNK8thVWMAgc7eUxUOfPSWCQ06LfpqRb7FVMjKFhdjqR7+RO5JiHmdhENganxJ2Uf5+P9ocXl3fu+0wjNbRjFeILfjGEK1VJvXJce6VblUxWJdjsiBo9g/rE4gMUCQ92zpXvKXwQph/zEbZT/mGuF+JzFaOdHwF4/NIZvnwP9nfG+CmWEfvECv+wkHLJyC/ln7eB41d4Tb/6e4yOr8gv4X8jdcZCxudlnVB69yO1vyw35efoS3JTr3STm8XkZvVyW0VuT7jcJvxHBtgPpRel90TIqOqe4xb3dJNoyCQa9hJdRaIPhSVizhC7TtWTy5R8Yn7tuOFaN8nZTHJ2L7kutpj/3NU7coo4XiVbrL7nuMU9V2JX/CGMXqTtRSp9q5C+7iUnK2c8R52fP645301cDhOX00uri7TG5ETGylr0jCds8vPHNee7Sctj0vJ6aXWR1oj9wp/AI5eKPH9cc76btHwmLb+X1irS+oZLa5uvRX1P/KY6J99w+VTdcbz0jm6yDJgsg16Wq8jyKy7LAY2ufhBj/ZlYyHQmrK58tpucYianuJfTKnJ6III7tBX2+Z1yQC6vlANyeaWbzBIms6SXWZde7YXGPsVf7tXk+eOa892klTJppb20ugTbYzl0J3z8h8I7VK8dN1zrJrmMSS4rVOyxUCP8OYIhieINjSzmI+K52pSvHy+53q2SBs/04nZoqD8UMDQLR1bhyC4c0Qfy5/MdSmB3UdNvFTX9CHdNaJnJK5oPwAYCpbJalRoS6Hpkqhqif+9INWvSwJjUp6TJ11XIGtS8E8DPSgAr0Obn6iD+XlYi0s0wrGt/ksHl4sWg/GQjzGsu6LagznV5m+az0OAZTc7YoQlv8JQCtFtVN1O34mLd9O/x5xrZVSMKPCMqXrUFOEZqZ3BUuOrmF90wjXWjeNFz6l9slGtUFt/9q/5tKcUfqR/uBNATDhBeichmzmmZYZmaKlUOfxwQ61+tcrpuBqFXp3JA6W75WbfpUa/hUaNco1YWc6erf1sK8ZQrBHMFBHku663qu2OlC+G/4VFX7SrBXVchtw0vThl+R7Muz7UjvrDv5+WkZAZ66AQ1ZOJVdhZXeM9ts7bgasnfywDKKbWpVm0Aavee2wLogcLamJTAOEQCY1fVJvBs1yj5dpZobZT4can/98VVNzZTw61sSJolUZwsYno7VbgtcTzk4lC+TAbXlnSe7NeO6nofX/f1cv8iex/XLWun0vvgg17poqfES/h4neXD/1p2nne6+retCKzzXOwya6imvj488m1JWW3ec9uUNaVvk16UKKtSxQIrgIrXqZht4l+dikVOZEVGjYrlPzNWrWJJin+VIKBa+20Dsjtd/dtSg0dCDd7zmVH4ie5fl5PlosdnqhcXyEZW2AwbHPWyrwidjko1tYFbtStxz+q+juTv9mh4cbk9UsY1U1KFPZrJjImYAfx7QV/rzMfFUrGCJtTO59vj6cXlcGsb/3lOKrKtZbS4E9XjgD5GtKcN58OtH+Hq/2iXmkdXXc2AP51+yNaFe1Paw3MJ/ZqcD+c8uKLTn0N3evCvAVfwCCqvlPpA1lObaZ9QPXmJf9L0wp0PlTtf0Aqgc+0Nv/czrFHpbvlZqk1y8k/Fm/8Md1uaU6rHlEwGzaO5Ho/o22Cn3EMWpsbv/kr7L0KR/5WenNLCr4TykFVP6vKv1Bp8Ep860iLtf5mM+HNfQDmYQPgANS6WNqCFEuc0/WpKkyHPa1v1IF+DsoBt+c5vFGSH/PM9Ic07UfEtt+Cpgu8BTcg85z/FcUJ9Ul6WUXqKLfYo6HMlcgmgUIXcE/oYwW88kkYLSBaef1BEHn+oudTiXZJ28xsUqS+84SmlR/G71h/gb0Qx1aLulOuxiKFqoXvwJrYC9oT/9At7y+ec3NNSG4r4veXftfkg9OgzsFKn9Mw2tPVnsog3bP0yaeGpltTqhrA18YtZb+m5D+IJq/DEY/pk3Aftl9r7iyU8E3rKNPqsVgvLT/4/kMAvgNSIrDelOPeMW/ERPHkKVs++/fUr6OU7QucMzqmYH8P9h2zpJi/lkcK4GwrnEkV3YOcJzeH6uWfn1uzs9Ozcs3PPzj07XyM7/4Wz8xTena+lZPdTRK2xH87qObstZ5s9Z/ec3XN2z9nXyNkPhEf9kcpDefYM3Zah3Z6he4buGbpn6BtgaMWr7hm6NUMbPUP3DN0zdM/Q18jQDzlD/0S29ROU8TPE7j1Ht+Vou+fonqN7ju45+ga8aIWje4ZuzdBWz9A9Q/cM3TP0lRm6Qpvv7cw7446wcz/zrmfnnp17dq5mZ6mh62Dn+zPz7q6wcz/zrmfnnp17dr5Odv69zLy7K5zdz7zrObvn7J6zr5Oz7+fMu7vC0P3Mu56he4buGfomGPp+zby7Kwzdz7zrGbpn6J6hr5Oh7+vMu7vC0f3Mu56je47uOfomvOj7NfPurjB0P/OuZ+ieoXuGvjpDD+EutAGFB0pzOzgKHdg5BPkFmg1/CbTSXws7NzNWWV/dUkb4SeHpaikhc5tr0/KHhRKXzeRW72WfYpU85DfgsNifWNAK50a0LdegjYIOraptT7m2yV89eF246z5qX1jSozba9yfNu4O6V44I75PuPeG6p/Z3ZW/0a659ODcCvJZ7Mc/YKsmv3hctz1zoZxn3nuh990SNkkT/mJ5o0a7vmif6WPIpMLQi5Ssw9ARKOCF7vvsMXWbdnqF7hv7jMHSfK7j7DP2N5FMtaeTopwXr36Dasp8qPFWiuIeFVX/5tdWZ2qQfdvNBphCLgz4iK5vwpwumxnN4D9Yo1zefuD2jiA/5uszU9Rxhd7Tb29J1t6Try/XQvtN6WK03XTTwKSFwShIuRIXa9/jXQRcjLQD5xvAv9v4peQ02MXaui5hbQE3MSENZ5I93o85moMMJ3F/Uxf+EkgaAU0YoMk17DXidkeSxT/kNjs8Fxqg5/xZofUElb+C/hbd+oYUlX+EzKLmoKV9rScus1/VIepl8iu2Jl/RUZHcdtORxQd+ulmdyuK+YkZeIvqQHfzbc352rVs0zOSWvoc8zrT+OqdKWou49hjom4N9+JLw3FLnlY577gtk/dOYj1BcbrmcUqTB9M6DNzkIU43M+CkkvUSMT+D96iMGN8NG3cN87lC/5i695j/MapJj/vHHdiErxuTfcY1988s/QLqekA+VS5dORxn7crP7ZJzU1PoM3RDW1fVpbnvpUVWmPQR4p6Uq7kr5R7m9fSn2b0lpPuKlN8qn2baovqa5NzaU8qShlmVY9rSypjUaV0chLLOpTU8vaPfGksobLtfYB3Il89Sv8W9Ygo/FOVS7lmbnqnYvYlmdCqHeXW2ncAEdXcetq7PwIrn+kfMOG+q4rM7QhGNruGbpn6J6he4b+QzJ0Hb+u6kNvkZwvSA5dfWgLuBY5NqJILCV2DHimScZseB3lrVPcjwwdUG44odi+PBJwPQz9WEqW3vZOO6GM0If5zhhA2xnPLi5f7m/hj2C+Ypu5PGc6DjuLO/OSPpAWrv2dmEdc5zsf5bq61rdelw+yqJurafdD5ednN3jtTjt5IKijNsWpMWVNQxrFCko5CdT5sDDSRdl/mjGTlvT7KhmCL2pHmqqyp1+BDN7TKANK5JPg1cVxmQfKqAauxktuPG9ZJa/VZP43aMOZGJPieVvtH+Xc75q4LhZcZ9w5rnsGdVhE4jUhjr37W5EBX/Qc4hJabZ66Hp1YTZ6r6cozbZe48B/alMZDP9LbEGd893o0JBEaYt5BDflQ0e42sv6Wcs6ra9ZjeOKU7hW56FJNq8evH8JzrNe6LT1soyurad+X6reDOvVKJvVKBtedv1PGPNHcirg4z2zfTlx8PRIp4lfE/gt4L36fKVV8gRF5O2xclo1kd8lGZDSfRQfksGdHhDManZLjEzqhjj3+7WYjrquPrsJxGfrfcr7Ov5S1wSOXTajFexwB6DSqjTIwiTFDYtcYtjaNH6r679DYULv5R/dJEssxLUrlczE+xGQij7tYgQHXMsoP2CInl8d+dykndz3YS+yaMX5CM0JwjBh7tY386hVGqxB3i8bqbNJ5k96POm+TF+pQdILoonQcuBaQR4KSyAj5+EZw/wshmbc8z5GcVfbgn0ENi334d7VP/x9sQ+20EMt8hjp2A1JvlmazJjwQd2+QZM86zbks2p35h7O7KhSXWSDel/tpV7dABxD0qf9woXUu9f8Z97pskkVGFmiQpTk02wVnyWLOyac7woVcwPVI4K9kZ9KrlzZUP2elPC5R94bFmTHBDVlgkzSbNeGx9pOGXxj6dQ1aEPB1UCh3V8RzJtkhrpGKSAtQT1zKG0WkARllkkyKANELuZkxqX/zVq/Kwc8qn7xN/q2XYLPkv9V24D0fKUo9Id1dR0+sjkrqYlTSunNM/Fcaq1Bbr8oz72c/itmNf4E6fk8RTv2feyP+7TKpFaX+FZ9LdEbzyt8Kqy+cvVLva9CcxIzibhZxB8QC3oLM87lpv6/etx7LNpJ4Cm98S7PG2ZUNMcu2qw0WvSH7DntDfyOulW1/TSOHH2hd7nnL+fTfNbxjHVbc9P6q/sK5Ec5fpjVtNK98dnVNi0l/MM+Dc+lZ1oeta1rM+ni/Q8svI1jO9xzSWCJmbXPW3SRfZ0Ne6WzlKaGo0+zeiPJsMeFrka8V8z4X/3VoLVe+tgE9rJT8NIyFb8bXCqnVrwHnvNXtbOe7yic/8m153nZdlvy6WL9OlmXbY+sOi3PD8+9e7FKN392DdYbFWdP9L07d1krDohz6lYa/15WG7sI8suUrDY3SE8tWGmKEuuoar+L9q6zx8m+AlT+vWddVzcL59+EO6f3o13WZB9Mz8R+TicsrgXsm/r0y8eprvq+fiRfXUt619bZ1XPwlIH1Kvn8CrcnnHGFN2dvOSJtQEzYKd3abC5LSSkkXop2YmBlH/eQMRZ9iJByLCMRskIDyWA7pK+Yy72982gbVIjfG4spifIV8kudIrNI3Ch6Qpn5qeAprAdsWuvDlFaWeUfbZ5rnGmI89BMrKGLaWWge9uN211Nc1A+juyBf79vdUUzY6nM9ezWeljok5z6kHeKOxr6xhP3pBeqq2s4smYM4zJc8iIx8LM9MpPZFrQkiagCup0TNjM8JMrjcBXMFxrPXNUP6c7DFW+payf3Zds0VXwRn/G2/OLi4HW/snl1mm03/zUfFoLGT8NWX9Xss198K7zha86+PaK5PhUXQJ750NTnCzPaLN9ODk0oSj2cmlMR9NhnTLZMKu7bLNS9zMZy8HF5es4C+g40FgTrS384Pp84vLF2O4x9fnu3w7m/4E74NWzPagFbO94cmllyV2Ruv8Zy9H63nRfPvl+OJydDDDJmztU6XH+3DkArxwOwfU0OHPEPC6fhYF+ZEZOZaT5keRH6RGlh95qeEb4k5Pd3XTzY/CJLDlnVEUZbEowTQsw/LzoyDwY1u8RTcdz3PEc25kR3Z+ZId2YEf5UWK7tmPmR6kb2L5QETu1LdPKjwzbCmwvP3JT13TFc2EWB4k8SiJdlhcm+Cfal/jwrCjBgrfE4k430E1xp25bmSOQcHzTMSWegWmYhsTFiWSLYiPMXNGG1EjNVNzpZI5jiWuhn6RpIkuPklgib4eRrHVs2IYlWuRnXmCKozRKw1Cg5ARGZppSRmo9HQfAlhKLQz00pcS8IBR3wgszSxzZpm3boma2E+qxKN2zPMMTb3GtyE9ErTMrzXyBS+SHjizdMR3LFpoVZ6ZvijtDB1ovWpSigoprlmsHjqXgmUq9Bp1Q6hnHRmQKrGMTtE62zzRjUzxnpaAGomZhYvpGKnFxXV9onRVaoJOyBPxPPKcDupYswQikVSWg/4Zog+95kR2KI9fLHKl1aWjH4sgOHVwPlL8li1NXtC9z8U8gAYZkirokETRCyCjwTE8iYRlwpFwDi5OWGoM1irdEkWd7toJ1JCXmG2ZiyiO8UbTPSOCVAk8vcT1LtsjwdF/IwYhNpdZhGkRStmYCWIv2WRFgLzEL/dgXMkoNL3ZFeUYIyIsjYJTEE+90Y9BkVQcD2VrfcWJHtMii/8RzrnpkWq7jidamUehI/QQBupL5jMADZhQlxF5oiWu26biO5N3MDSXvevQnSnCSSLbBNBxfcpbnWrElnjODMEpkH6DbvtQXYDffEZpsB5GZ+PI5sD+BbpxEltRP04eeRHJBZtuS9RMANxHvBGO0EimVECxQ2lhiWqZsO5CdZI3Eig2lnrrjy9KBlfRQWqPuuhJP9p+ote9lUu66HvoSQcPX9VRospvisbwz1TPZP4BVZ6IEwwQfxZJ3qg6M6WehIflTz3RflJ6FnmJxhptBd1hda6gNEJO0ac9T7DbBY1GCV3SfLL/oTCV6XfuKzzm6l6q4RKLW0PUaxecMWx55dgmXmhLgvkZc5JERN+FieYF4J94n+7EU+gQFl1I9yzWTPXr5OS9IZD9WQNeml9bIXTcDw1GvpbKeiZfZiYK1WS+H8pEjjwz1WqKjPBWbBnzbyCHS8bpyLZDMlwaeF0g56HhcJwczSSUTAX6SMR3PturrifjK/g/xVdqg1NMv62eseE9eoksPKfZiW0ol9CIzlRrpW4bCBXCf9FHSIFOsI03wPdVYU1WEdQD1qHK3i3eaJQ1xJYeY0DELlGDfc0XNTLAjxV8y3LROfq7jpp5qf74swSjVBY8l1tg5K++0M9kzQ6WlHwm0rugn2qnULBC0b4g2oP2pOqFqiBX6YebI5xIgd1Vf6uqp+0W7TZ2659BOi/be3qrqj2w7Ea21oV6BaIObqPVM4xQYXD4XBEU5yD7cB+9awbNkR2X5BULPktBWygscLF+RuyV1F+/z/FI9IRg8ZNHjGIND2pkdsigRYmFjvjneZ5spbTa32GZImykEkincOcQHdjCs1Oc/jP95cungdsoOj9hmjGHzzmgPNz9M8Z4QttvscIav+2E6oNB6f0wx9SGEp/Od6T6e258e42bINvtTisG3pgf42PbWFAPzw1dUw/0pHe3ODvAluzOWABpSkgzTEb/RlhbmzF+OqIovD6j+swm9Dp7EzcvhJr189BJeoM0PD+yLS/gHA2faZGxjsI1e2sB2hPePoJlz2hgQih9u4Xa2uU/FjV9Q4VhRuHhwCA8cHA6ptPl455CSaGMtpCT/hmbM9w4IwvHePtvgrf9NE5tcmt7KUoZ/pyWuOAGepRw9vuwE02kRJZ8cSjZntEjLpHSjpXmA2wHAvf8KQN/ffHVxOXi+g8UcTxj+fKHeQGM/WYGfamATZ5L5/j6154BJ6mCLNsM9ksbWPmZotvGlW8/x/PY+FDN7OYMTo1l2aXkAxNE4uzQhvprswRlHd+eDoxl+y8Ce84f6RNAaEkGDyRhrP56x2h/NsPaTQ7jJNnTDB89xdvQS8De/d2DvVXZpz48me6SiI7Kl2eYm2xiIPGxNOjwCG7LnmzOy5M0ZCWx0dEgV3qS8IQI6nk2zS8MC0RKd7M1IS44PCcPd6RZcnD+fHOKHLSbPaTPYn+Jmf3uI1/aHVIcfplT78R7dMp4O2GYTN7PRFFo9OaSxpYN5vjcRe0dib0PsbYm9d2Lvvdj7JPbOxN6J2PtZ7L2paHFTS1s0sajg1Q2eMJLA9YUsX4xfupxtgh3vHewIk3t5NKLPhrANfTDEAttiHwyBcIzUKPSZGkFnRWrkF7Uo9uNozvcDy/TzcubLShKfK6FSTIiHWDEQuFeVk/oQV+blpLaT7ycR1Jjv6xgnzg628n4yP+/Huif2IcwV+1EW5/uu7oZVz4YWns/b55XuqdkXGMznP+6Bmf7IOG8+ryXQr7R90I1PGvu+plFFnUYzdS4vy+BlPdBeQDkR5dh5mYXyjFZUvVDefGcyvLjcQaqA7hx5AjZTOLJc2L5iW+5i0H/wxBAMc2dIhe0Mn/PIDv4PR7vYxw9/xIKOpkS2R1Oimfn/Bw44faRQWvG9AAAAvm1rQlN4nF1Oyw6CMBDszd/wEwCD4BHKw4atGqgRvIGxCVdNmpjN/rstIAfnMpOZnc3IKjVY1HxEn1rgGj3qZrqJTGMQ7ukolEY/CqjOG42Om+toD9LStvQCgg4MQtIZTKtysPG1Bkdwkm9kGwasZx/2ZC+2ZT7JZgo52BLPXZNXzshBGhSyXI32XEybZvpbeGntbM+joxP9g1RzHzH2SAn7UYlsxEgfgtinRYfR0P90H+z2qw7jkChTiUFa8AWnpl9ZIO0EWAAAE4Nta0JU+s7K/gB/A94AAAAAAAAAAAAAAAAAAAAAAAAAAAAAAAAAAAAAAAAAAAAAAAAAAAAAAAAAAAAAAAAAAAAAAAAAAAAAAAAAAAAAAAAAAHic7V1bqF5XEQ5BfJQKPlhvJbTURFuwBEuNGLGpMScFCwnpBe2FWCNoCbWlD7GUg6AWbDA+FDQoEm2al5J6CxIRkYD0yQpeoEoRiaBCfVAQ8no8s/2/zezZM7Nmrb33v/7k7IePNsk5yTlnZr65z9q2sbGxbcaMGTNmzJgxY8aMGTNmzJhxTWPjz6+9NmML4PLfLm9cuXKlJ//zP7owYwvgF7+6pMr/7EvnZ2wBkA6o9n/+/IwtgJ9dmOW/lTHLf2tjlv/Whin/FYhNZ4yITPm/ePYFE98984MOvI+dMQ7kzzwF/rmI83Pkv3v37hnXCJ784hNNnp8j/+uue+uMawDvuP7tG8ePHs2WP33ejGsDs/y3Nkrk/+E9e1zU9mlbESmZWDJaX1/Plv/e23cO+lp37XzfjExEf7Y7brsjCyXx323vvamHXTt2mNjhoDb/rSK8n5eFd918SxFK5P/wp+5RcehwGgfX7p6Rg0NHerjz3gdGw9dPfqORc5b8j3ygg3vuusPEHBsMg8Xbt+7dH8a7D9zfAf3e2z70iea/Jf7/wf23tPjkvhtVUIygQfMdER+S8iNXM6JcbekCybIUJfz/tfUHQ6DcQsPDDz1k4tADn56xiX1HH9s4+IUnivCxx7/sgn9sCf8/87mPmDj+6P6ef0j5ia2cRw7hcQs77n9MxfsPP9QCH1vC/+ufv7nF44/ogMw1HxHxC9cy/+dwfIq/3/TRe5PYduCYCZJ/rv1ffPHAxsvfObxx7tv3NTh9cq2DEr+wFf0BcbxEKacD16+fbrH9xPeTOHHm5Wz5/+HSsQ4u/fCRRh9I9ie/9MEW0jdwXvD8wrXqAyLxew633/jZp7Pkve3Y6R5K5P/qTw/2dIBAv0/ccO6bt3b0gCD9hdQBnlOQDmg+wvq51q7NecjJ31KyJ77eft9TG9uPPft/GPJt/ow+jmFM/if5Ekje0IW//rYPcAP8BDCGb6jN3aVcX8Lvln1rsuayjcQGJfIn+yVbPnXiplYXyO5JFyw9oD+3uEDyAa8teBxQ27ZzbV6L5zyeJ9n25A7bF/KOyNqSf278L2N9rgueHtDvwzfwHAK6IHUgUk9C7lBb5rmyT3K89N9M7kNlzvOCEvv38j6uC1wP/v76ky3o19Iv5PiEVa8fldZnYOtvPvXzBprcS2QMtH4Cf+cmSuK/88/f0IJkTZA6ITkBMYLUA88vaD5Biw1rxoVDYzvE8JB5R+6Ztp6StYYS+V/83g09cH3QdIHrAdcBAv2ezBlSNcVoDXFK7Nm7rwOS8+1rhzvgNTdZj0MMb8k9x8ZD8l58DP3b9Dmo/5Xav6YH0AVND6RfkHog/YJVS+r5A60XLTlZ6aOWIFLLSXG9au+EoNxVO1dg1YEJvP5b4v/B+1IXtF9zXZDxAZf/f/7xVPNf4gl8juYPeGwY6S2OVUNO1WtT9Vn6uae4PmznmfnemP0/koms7zT8rvgDGSvI+IBkzbmAdIBAusHriZ4/yPUFuXU7/rlW3U5yveT7Uq7v2LnB5dG+kCb/kvyPZCDlTyB5ST3QdIHrAbgAccE/Lz/XAFxQ5A8oF3B8QY5PyKndEzS+h8zfcvbVjuxTclf9eYLXZZ9P6/lxlM5/kN1Z+R9sW8YImh7g4xEfggu4HqBuYNULrHpRzw+MHOt7XN/Ib1NekDshYvM9uSdygOicB329Y83/Ef8C2gyA5Rv+eOGdvRhB0wOyeakDyBWJA559+mAH/OvR5hHlTN2dd+0PQ8bz2gwdbJ9yOQBc37H5gNzbmu4CWswWQXSmoCT+4z/vXD0gHZB6IHWAPpZkzXWA6wHvOVt6YOlCaA7VmbVMcT7iO9h8I3vH5rnceT3fitdzZC51V0OJ/MGv1uwf+NiqDZK8oQcWF/DYkOvAf//9XBMraPmBVTMuyQWsWN/ifI/vLf7W5B7h99JZ7873svg+x5r/TnFCCRfQf2mugOQteYB+T/MFnAek/ef4AM1WeCyl8X3H5p0YT7V5xvVDeD1i8wSqV9H3WWL/1vx/xC/IfAFxgcUFVn5APEB6QLECnz3KiQtaX5CYr0/F+D2+d3z9EK6PyDpaxyLZkx2UyJ/zqdaPs3yCljO0XK/Eh1IHZFwIHdDqRcgNrB6ilw94cb6UZdTX92xe+ZicuL2U7yVK+F/aT5QPNK4GGi7YlGOKC8gfyJgA/gAzaGEeyMztYfsyvpe+3rN52H2OzXs5yNB6don9e36TOOXI/gMdaPpg+QQtLojoAHEBcQNyAy5/1Ay5Dmh5gOXreS2PZA+573rpdyHZt7M6rGYbqc1hR0dC9p1KgHpmSf1H4xE5qy1rL5ZvkD4h6g+0uNDKDaQvkP5K432T8zflDNkTLNkjH+Cy97i+lL9LgT3TEv7v1UidfU/PJ1h+ACB/8MZv3mP6A0sHiBu4L7DqxXJ2JDWngRg/IvtG5mxGL8X3Vlw3BserWHDe2PwvfQGH1AsrV+D+IFUrsHSAfIEWD2ixgOf3kd9xzic0szqK7NsaHqv1ev49wvE59UoPmh8Yi/9zfUKuP/BiAq4D/3rjhQbgAa+PzPuF/GfPeb/hcWH3nuz5vB7/89p8PyX/q32zkXwC9wfUByJ/IHUAM8iWDqBvIH0Bfe+Axv28ltvhfJG79Xz95v8TZ0T4vjR/r8n/uT1zC7Jvz3v6lj8gmXMdADwdgC+gz5d5IXy/5H1N9o3dK7KXfJ/K67WZwVo7SSX2X8o5Q/0BeBw6IGMCkr/nC/iMKecc4iTk08j1Iv5eyt6Te22+H5P/x5iR1ma3+QyHNueh+YIcHUB9gPCt57/a4JlTxxsOBHg915M9j/O0GJ/XDrQ6LfSt2oz6wg+U7P9PMUs7xBdIHSD9IB14/fdfaeUPHaDfw74ByR4gOyDZ7zz14yzZRzjf2geJ+skpAP6fMv4f6gukP4j4AswaeTrAe4fgFor5SNaW7CFfTfYlnL9svl92/F+aI/RyA8MfeHWiRgcWMb+mAwT6PfgA4sAcu7fq+Kna/WS1nAEo4f8x92esuBT2z30CeojgAT4vxPsGXAeI66lvyGMBrgPE/VL29GtP9qlYL3VzsfaOIkeJ/at/l+T0wq8n6gcsHdB4ADog5U/4+Jlfq7LnvJ6a04n0a2vLudfjXsioVvwfyQe0vEDzBXyPlOcFmCmGDkg/cO6Xr/RkL3vzGufz2o4X59eM76Mo4f8adQrpC3h+IHMDXiOCDpD9E6ADXPZrP/lTI3tZ3+nJfvPXVs/W4/tatR0P8L1F/K/E7xFEc4FUTsD9gfQF0IG2Vrywf8ifQG+eYG6DZE8+QMZ7mt1bvXpvRkdybuT7XgbwNdSM/3Pzg0hewH0Bds5xr4x+TfE+4j1N9i2Y7NEDpLqwnAsZMoO3Cqgd/5fkC5wHpD+QfSTMkJPd81ifZE+IyJ7LG30bzu+rHOdNEf/V8llWvZBzA8le8gFukEjZ8zyv3bNkfTzYvLR72auv7cuX7f9rxKlWbsB7uLyei9oOQHcupOx5vCdlT38me8KkB9r+V+0YvgRXK/9DbyUnYMaljRE2dYPX+Hms3/p8IXtwPv0ZfQ79HR1ZL/4Nb4e89s+mFv+PJc9cX4A5JuztQb85J1A/ryd7xvsy1ieuILtodIDFnNbe0NV4r3QI/9eIU00eExxN3w96uSTHlM+Xsqc/J9lD/lIHtP5E5AZZ7Th/zPi/Vs+qw1/GvS3EaKQLluzB+1L21P+F7Ln8rZv2OTdoavf7LJTYf62eNZ9b1WYp+I4Oerlc9ry2K30+fQ7kzedBuA5YIB6gPZfa98hKUDL/V5uzUne2eD/Pi/d4nsdzBw2UR/LZQXOnIPEeVu2f3dXI/9bNLe2eKmb1IXvV5xuxvpdLonYs79ppfmCK22Nbjf+tvTXvtiLfw7fyfOnziTsa++WcvrBlXkeg2jH1jvi9Uu0m2SrcpYwAOVTJ/NeyuEnG0NpbGRrvQ/aS96Xs6c9I/0n+2v0YyJ9+FiR7miGRe0WRO8XN17+iPmCV+T91Y9HayzT7OqKfBz0iXy33w+DjSf58bsDbMdXuUpr3x1bEL5Twf+7e3xBE7i95Pr+1febzyUfId9DIXsHrJM9mnmgxN6TNkFJ/GR/v3Z+q9fZpdCdwyv3PHFh3uCK3WDCvH/X5vK9DaPoLi94R9stJrsTzJH9tlwB3R3J0YCyZDfmZjiH/WjG/xv0m7xuy5zM8bf1g8+eAHjLuk/EbxRYH8P1S7QaZ9AGrwPfAkPnvKexfQrt1MpT3CXxur+3fLewTfr+ZGWKzY3jfytol4Dsp5o75wDuUU2EI/0/55nXk5qLk/Z7tC9nLuU0uf/A/yY94n++Y8neu5Pww7tNqu6WaDqzKO+irxv+RGk9n31rk+RHel/Pa6BlQHgz+R+xH88PQAQLkr3FAs1fI7hNH84FVqA8V9f/W7h49D/XyfO3GKnz+Zy7+pVfjk7KXvA/w+Q3MC/AZQpI/odklWLxrJWNBuVOm3idW7s2sSo9wmfufkbtU1s1NeX9L+nzYPm5nS9lb9xfgxzj/83t0fJ+Ev3spdUDmA7w+yPuHsj7IfXGt/k+u/SN2XBb/a3WeHu/D9oXstRsscjZfzpPLO2QyFrD8gHZvxusP1OT9QfufE/A/IXpbW+P99raesZ9pzWyD++UsefOWxaYPQCzI/YDFAVE/4PUJryb+H+MOYaSvI+8uajGf5H3I3ruzhtta2j2yiB/QOCDqB/h9TC0vK/Wfte4/DuX8ZLzv8L5m+9btLf5vYhZO2ynS7lFG8wHLD0TyAZkTrOr+z6izyIk3Mr14P8X7nPu13Uy5YxrZLc31A16fsNb7pZBhzf1P741MyEyL98n2O/d0hewt2/fur2i7pXKvVO6XR/yAdYtW3h/kffllYpn3v0pqPZz3O7Zv5HpWvJ/ax7d2S1N+wKsNa/0B7Sa9x/0rWf8Zif/H5n1e50nxPuf+yP0x+ADqBfF8wOIA3ifm+cCq+IGa/O+9j8xjfj7DS/KX8b6UPb/TFLm3qMXYOfcFcGMiUhuWuYBWD6rhB5bJ/5F3U+XbGj3eh+0L3tfq+9G9fMC6OSP9QK8/kIgFST+0G8Sp/YFl+IIh9Z9S7tHeStbe1JG8b9l+pM4T2dWM+AL4AVkX8vwArwnIupB1j34Z/F9a/yneOTTe1eFxv8v7iu3T/0fv7+XsIkbujJDc4QcisaDWI+R1Ac4DfE9vSox2/2sk+eMNPTPmE3N8Gu9bPj/6dWo+gL9fxW+OST9AcsassOYHtHzAe898FeVfyv2peD8101Ea70d29HPvEct8gMeC0AGrJlCSD0zlF5bB/xG7J0jeT8V80TpP7tcrfQB4wOKATk1gwQF4n0qrC0bfJ5L72qti/5Pw/iLeR50vle9ZNxjHvLcZvTfG64IeB/BYUMsHtDhgaj8wZf/Xivm13i7nfS3m83if69HQe7u5t4jRJ+Z3JzErZPkB6z0K7+3a0XvEa+Xvf4xR47V2d3J4f+z3FXLep+DvW/M3irRY0KoLau9XSw6YelZwyvtf0TofxfEq7y/eRbbuMKb8fmktrbguyOYEuB/Q4gBeF9RigdQOac36n8bvqVpPalffivk6st/Uk9Tt3bFvclk5gZUP8DeqUvmgNSvk5QKrUP9RuTMR93k1XvB+0vYza7xD31rA9+H5Aa1HCD+Qyge1ufHUDtHYd2VK4/9c7pe5XsP7Vm/XiPki/Z0peiSaH/DmBLgfyKkJRWcEavO/uf/D4svUzqbs7RI6NX6lzifjfaljze3difZl1BvEj/bfLMSbIzwWTOWDqV1iMw8YuP8zRfwf2duU+zslvF/jXR2eF6T8AK8JoD9oxYK8N5CzRzokDxgy/y1nUbW9Te9Gi2X7kL20/dQcL9/lmBoaH2gzw/K90kg+aN2V0fbIh34f/P3f7PtfCt9L7i+u9Sj5nlbrke+nTjkjn3qnypI/esQ5vYHSmlCpTxiL/0v29TXblzFf9F21KXm/xA/I9+lK+oNab3AsHzAm/5fu7nm2j/f1Uu+lj7kT4cHyA7S/4fEAcoFUPqjtEGo+wNsbyd3/KOV/7eeRutUgb3L28j3F9rX6fg2fr8ldywmsfEDmg5gRsWJB+hyeD0gd0G7KLPP+Q2nMn1Pridb4l8n7mh9I1YVyewNaf9DzA6V7pGPdf5G5vnWnJWr7De8vYv7Im5pT5vyRekA0FpS9AXCANytm1QTc3uAS4j8t57N0AG8nyZgvle+neF/zQbX8APQhpQOl+SBiAa0mRHGAdtclkv+Nwf+Sj7N2eAbUemryfo4fMGtCi3nRSG8gWhOqwf8e98P2Pb8v+3sp2/c4P2WjQ+sm0fqwtUfucYDVH4xwQAn3D4n/eK6Xivnd/q5R61mFOl+pD4joAN6pzqkJeTpQkgsM5f/QDo9S6zFtn83xR+Z63HnDZXC+8u+m9ocQ02NvgO8OebGgd0sg9fbI1Pv/qR2ecMwf3OGZei9mrFkRb1ZQzolE+4OyLmztDkXmRIbMf2j+WPZ5tB6PZfvI91PvKvN7fasKed+Lv0lq3RJAPpiKBaN3xSJfJ/r/Bfdf/gc4ZQrNkOtO9gAACrVta0JU+s7K/gB/V7oAAAAAAAAAAAAAAAAAAAAAAAAAAAAAAAAAAAAAAAAAAAAAAAAAAAAAAAAAAAAAAAAAAAAAAAAAAAAAAAAAAAAAAAAAAHic7Z2Nkds4DEZTSBpJISkkjaSQFJJGUkhukJt38+4LSMlZrx3beDOe1eqHpAgSogCQ+vlzGIZhGIZhGIZhGIZheEm+f//+2+/Hjx//HbsnVY57l+HZ+fDhw2+/r1+//qr32r5n/Vc5qgzD+4G8z+L28Jb+ubu2jtVvJ3+uR1cNez5+/NjW1Ur+7v9sf/r06dffb9++/fzy5ct/+qL2F7Wv8ikqL87lGOeRTv1crtrPsdpv+ZN2nVtpWl/VsWHPSs6d/i86+X/+/PnXNvVP/y25lAyQOTJiP+dU/sgUmdf+bBf0a84lP7cT2gLlG/bs5F8y8viv6OTPMeRCf7UMkXO1FfdZ5Mc14D6+OoY+AMpjPTHs2cn/rP5P+XfvDOh55F5/qy0g19q2LP3MWMnfegDo+5WedcPQc035I9eSVV3rPkhf95jAefhZksd2uiHbifWM5V9txGkM/1J14v5ztB9dzVicbR+nX2f7KVlZ3ikP+m3mXdd5LJeyrG3aIHqGMcnqmmEYhmEYhmF4RRjH35NHsNen//NvL+9Z8t36Hlzqa7o29a54hMvo7WoHz+ZnSJ3wlva+u5b38538z9jxj3yGeZ73db7ELr2V/P+G/vMWXP70s2HPw6aOTSb9d+nbwxfka+kjnc+Q+iQ/zl35A03nb6SMXI/9yL4s2y/t39qll/K3H+JR20DK3342H3M/KX2Jziy5IBtsvuznnPQL2GdYICPsdgXnUee0D5P2Z7cd2gz3Qp6ZFvLu7NmZXsrfdfSo44Gu/wN1aL3gvm0/jn17XYzQLn7IfdB2X/f/SjvreOdvzGdK9uv0WV2S3rPrf0C26QMu7KspmeFvcX9Dlvy/kz993z5Ax/tYn8DO35jyJy38AOTTyf8ovVeRP8/2+puysbyL9MXbF+f63ukG9InbCbrFuhh2/saUv8/r5E+cypn0Uv6c1/nD/nbsW0s/W0F9pT8t/Xf27eW11G3R1ZH9fTxHyGPlS4SVvzF9iLyndeXxeOZMet6mHh5V/sMwDMMwDMNQY1vsm/w8Pr9nXD32gBljvx+2ffGzTb6LC70Vf8P8w2dnZ9Pq/ODWCegOx4Tn3MD0LUJe6/NrX2c/zPKgr0Y/nKOzqyD/ld3XdjB8fNiO0BvYfz3Hp0i/UMbu22fnc+y34y/HaB/YkfFJDcd0/dx+F9d7kfLn+m5ep32Btu9a5vgPunlEnuuX88/st/M16Ijp/+dYyX+l/1d28PSlp08dGyntIvuxYzDOHMt2WeCT2MULDP/nWvLvfH7guV8lL88FLM70f3BcgMvJuXnOsOda8i/Qyek7L3iGF9bhznP1/F/pBrc5P/8dq1DM3K813btc7Vu943l83tkCGMPn9cSNOJ3Uz934n2cA5Pu/y8qxTHvkPwzDMAzDMAznGF/gazO+wOeGPrSS4/gCnxvb3MYX+HrkGqvJ+AJfg538xxf4/FxT/uMLfDyuKf9ifIGPxcrnN77AYRiGYRiGYXhuLrWVdOuGHGF/Ej9sxPdeQ+OV3xF2a62s2L0jruD93H5l+5DuKf+0MzwzXtcH2xu2ucJr8KxkbPljf8Emt2pLK5uc5W9/ImXy+jwu48qeYJvB6l4oM3rM8s/26HUKn8GmbNsrNrv633a07ps8mYbXEMOvhw2+azdd/y9s02MbW2D9T9r2+dBufb3X5/KahKvvC5FHyt/rjrEGmtfEenSQEbhedt/kMil/PztXbcZy9TWd/B1v5GP2H7Of/kl67D/6vpiPkU/u93p494x7uSbYxyH7hWW5ei7+qfy7/Z380xfUxSLRr9HtpH/0DbndMfwU1vPkwfFHZ9f/7Xsr0o8Dt5J/1x5s+3c8Af09fUfdvezaRsaokF76KR/1nYG27HpJHXDkR7+V/Auv40vsAKzWnM57zXvZyd9lyO8L+5pHlX+RMTLpx9utr89xr6eZaXVtZheXkz6/Lr/V/t19rK7N6/Kcrn6eYew/DMMwDMMwDLCaW3W0v5sr8Df4U3ZxrMPv7ObWrfZ5zoXnCh29P96CkX+PfRi2oeWcGlj553ftxbaR2nbMP9/lsN+p8PdE8P+Bj/la25PwLXEvlj/fs/E9v+o8EcvMfraMm4cj/d/Z5q3/2ea7PrbT2UZr/4zbInH++HqwAXKtv1Hobwk5xsRypiz4iO6tp27NWVs7HO2nb+Y6ASl/QA+4LWDXpy3YN4v8KHvOG7Hfr5tT0u2n3fq7QK/CteXf9Z9L5O85H+ju/Nagv8m4k38+DzqfbsEz6RXnCl9b/18qf+ttdLBjbezDQz7kcaT/U/60jUyT+BDHCDyyP+cSPG6ij9GvbiH/wj499+fdPPK8Nsd/O/njx6v0c/z36P7cYRiGYRiGYRiGe+B4y4yZXMV/3ord++pwHXjntj8w14u8FyP/NZ7f4Ph65sfRj5mDY79dprOyoXgOXvrqbIfyvKCVD9DHKBPXZvmx/zp+H5+my9PZo14BbKBpD8Vu5zUaOa+zqReeV8fPfrdcOxTbP3b+bo6X7bv255I2Zcxypd/R/b/zVWJTfnb5p/6jXrn3VQxPN08o6Xw7K/lTz+lH9Pw0fD/YZu0ftP/Q97YqP8dyjpf3V37PMs9vxU7+ltmfyn+l/1P+Of/XfmSOYavnmOfy7taH3MnfbRRIizb27G3AWP9b/91K/oX9kH7Ocy7jEtoDeZzR/5BtgzTZtk/c7e8VfEIe/61k/J7y9/gv5/jZB5j+wWI1/tvJv8h5/t3471XkPwzDMAzDMAzDMAzDMAzDMAzDMAzDMLwuxFAWl34PBB/+KtbOMUBHXOKfv+TcS8rw3hDfcktY/5i1czJ/4rEo36Xy57qOSuvstxa6OJSOjCc+4pJYQOKWvA7OUaz7Uf0aYqPg2nH0jp3yd3iJC+xi9ymTv+vuuF/KS3yVj5F2zhcg3twx547VTbw2EGsIZZ9lLTLHm+/6NfmfOZfzHT9LXo5FuqR+iTnyz7FR77GuWa7XRrk4lut/EQ9OP+V+Ozo9SjyX79vf/qEt7HQA8brEknlOQd4bx+lnu/5D/o4JXOH7Tv3iWMpL6pdzKSfpXkv/Z1x+4ucyfZs27X3Us7+34e8puR7cbl1Pu/ty3h1eG8z3s2qHfoYit+57H3DmueL5Mjl3gDaUHNUv0C4cn3otdu06+yv9x/+j87JNe95Xlx79j/tKWbmvWvetyuq1omAlt4wN7dKkbDmPhbwS55XtnraZHNWvzyNPz1V6K+jBVf8/O+79E/lzjufcZJp+Hnbx4E63m4dEnec3Ki5Z56sbK3Y603llO/T4OMt9pn7p/918hbeyK8OR3oVO/jl/o+DdwH2Ve0LGniN0Bq/pmNd47pDj1a1zj1jJv2uvjFOsH1btm/wv1ee7dUo9b+oMR/2/8DyL1btMJ/+jsvNMrPI6D+REXbI23GqsZp2Z8mdMmOsEep0vryvYvVt7jpnfHbpy8N1D9E2uWddxpn7h6Fu7HHuPeYu8o67yzXkaCWMFyHpBv6fe9Lv0kd470+5374SrsYDHOZesE3rJc3pXv5T7SK6c8+zzVodheDP/AKCC+iDgvyWjAAAP/G1rQlT6zsr+AH9gagAAAAAAAAAAAAAAAAAAAAAAAAAAAAAAAAAAAAAAAAAAAAAAAAAAAAAAAAAAAAAAAAAAAAAAAAAAAAAAAAAAAAAAAAAAeJztXV2oHWcVLUF89MmH3FbbxrRpYhM1REONNiVNvM0PWEhIm5A0KTFeRUOpbSrUqteCNWCD8SFQgyCxTfNguFprkEgUiYhPraL2QSgifbBCfVAQ8jqeNWaP++6z9/ezZ86Zc+79Hha3aXJm5szae6299/fN3Op9a9ZXhFUb76nx3o8/UONd9z1U3bRzrlrx9A+r91x4vdr16l+qz1z5a421Z35arZg79T8M/v6muXP1zxUPP1V/jo4B8HMsOt+qVRONjXfd0WDr5rU1Pr19dY2j+z9SPf7ommr+C2uqM0/fUb1x+Zbqnddura784Lbqyss7q7/9fq5680/frP75zkuL8J9/PV+9/rPd9ecAHAN4ZHZ9c2w6Fz//usB13jyzsv755JeeqK7++lq1sLAwhJ9fvlxdv379pqqqOKr7HzpYbT92YhG2Pf5sg5n5czX36y79seH+U+d/W/9/cA/eCeB/1YETDd6/80CNzbv2NcD5OHbv3T8x2Hvw8BCOHjnS4LFjx2p8a/6RBudO76oufu/hmnPwjzi4+N0NNcdaDID/v7/5ZPXj7++rTn/lY9WpZ3YvAp0D4OfWro1A1//t09+pec7hf8PW2RrEz937jtQAf6s/+0z17jO/yMp96AU45/kPQFfoXIRPbNkyFXhwxz0NkPfAY8dnq6997t4a4BFxYGnAP956figG/nxtrv4cQMcB6PgAP2/o+jZt2lRjfn4+O/9J97nmE8An+Ofcm7k/+DN9Lqb969Z+cOpAmmx5AIC8B/8UA5YGAP9++6n630sfwDGlD3A/0K4N2o+fHv2H3u/+4hM1uO4DyHOe+/hJuS91H/+PdJ80BOC6H9KwSQTX35AHAPAAAJxzH0CeA5oPIDagGwToPz+m5QWWH3j0n3SZvBoAh+Az2ffx54Huy/ynepKDtKoLyDwI/V0qQuejPJRegLwlHwC4D4Q0gGpB1I8A6QAdFzUhzsM1IPQdPfkvtR/8azU/z33OP6/5JfdLQfdjHgCOLB9IrQU1H8BxqSeQHiB9oAv9b1Pzo060tJ/q/L61vEsPsHyAPID7AK8FAa0WlD4gvSXkA9wLPPqPXJXaT/xT7oP7WL8v675xa3/XiPkAeQDlP8D7AeQ08j9FA1ALIkbIA6QPUC8Q8gH89OQ/5x4Av6j5ee6Dey33a/Tg+32CcxCrA2gmUGvAALFakPuAjAHZC3bFv5z3yH6f6/6Q7y/Bmj/HC7guW/0A9YMLZ+M+gNiwfCClF/Dqf9PvKzW/VvPl9vvB2g+1yw30Pe8lrAtAmwlTPajVguBd1oKWBlgzgZTZsLf+475Pup+U+xm+33fdPoqaQPoA1eucf60f5D6gaQD1g9pcyOoJ2ui/NesJ5v4Sr/m79gC+NgA9sDSA5oL4955+wKP/fM7bJveXYr+fAmsuLNcHkfcUAzQXCtWCVi+gzYbJB7z6T74fm/Xk1Px91+njgrU+RL0AXx+SMwHLB6ABobmg7AcQA7gOz/oP1fzWrEfL/dD6Lul/32u5I18r3vdgg6OH/o/UNWLuA4DmA/h7vjagrRPzc3v0X+a+xX3Nv6L707q3o499IgD5ANWCMR+Q/QD3APKBNvrPc3+R7g+41nKfcl6u7/N1/S1btzfoe+2+jz0C3AfIAyhvaZ8AaUDIB6gfoD6C9gpg7wEgfQD6n5v/tL4PpM56eM2v7e3pu0bvuy+weoLcfoDPhmNrxN76H5wT/1buAzmznr71uM9ZEfcBrtPB/YLOfkD2Ah79J/6bGT+4xz4uQ/dLzT9c/6f4AO0Xk2sDKT7A14f4fjG5PuDRf/C/SPcZ9zTnlfU+wP2e9H/3rj1B3L9jNorYMdpilOfiPQH1BeTVAK/foeWeuZC6Z/TG8b36H9J96vVjut+3Dk8CNC+I7RvP7QdCPuDp/y3dJ8i8l7kPpOT1UoelBc1cQNEBaAD2gcs1QooBay7E+wGe/y+cfS47/7nuW7Oetrq/nKB5QIh/yweAUD8gfYD4X3glf/6j5X7qczx9a+4kwuoHUp4fqjUgwwd4DejRf+Je5n6K7mO+07fuTjK4JkgdSKkFU32A+gFP/td7fZXc57xbsz4+50uB7JU8c8K25+zy2DFQHMh+kGJAzgbbxAA+7+af537ijL9vjZ0mpKwPANZc6NpPHg3uHafPu/xfzHq05zfVmq+rtbTcGqvrtbwRnceqA7kPSA/gPiBrASsG6DlCfNZd/93If6n7pP2a7xeENT9UD+yf3RnsCXJ9AP/eq//Nnv6ytjtStFkfoBiwNID6AfB/8Ve/y+afcj9W82fr/gT0433D6wNDc6GAD0ADoA0vX3jJ3f9rtX5Z3xnNGpG1Z4zvF6NniOQakRYD8AQAHF+4NMx9jP+ctd2i/3l6H1of1p4lpVpe2y/EawHEAK8FEA8e/mN7Opb7vo4+9onwPYP8WVLwz2sBXg96+S+6368XhHyAP0u6yAeMWsDDv+S9aP54vCE0E4rtG6VaAKAY8Oa/9twmh/VerKWC4AxnAryA+gH5TgHyAdo35OWf93dF8yfLB+Q7xvizhFQLcB3QeI/Wf8rzmjIO+n7GaimCx0LovTLyeVL+jjFeC2Be4On/Nb0n7Qu9a6SgG93v4nlSep7Mw3+KVvWdK8sFsfdLae8V4PVg4X+6YXkB9wHuBXLvqId/1B5Ym8KaVEybigeMzwtCPsD9gPuAZ/3v3tV3Njhw57oa8r2jRQ/61wD5fhG5ZwRowz94nxucmxB631TBePpDrSeU7xYAqCeoe8BM/k/s2LkIzx0+ukh7rHcOFh8Ynx+keAH6Pw//5w/srr78yc2N9nNwbwCG3jmloO/Z6rQi5T1jfD5MfsDh2f9x9eTJ6pfHD1fPbvjwIv3XoL1zvmB0+h+aDWrwPP8D/t/66uerN47vrU49sKf2APwEcryg+MHofEByYPmAp/4D/2+f/UYTA9CBg7d9oEaWH0xA7TwVMHwz9T2THFL/Pc9/E/8yBqQfUH2IOQEh5feT5D6b0cWzHW2O4d332+VzJHzPML/fBFmzEzz6j/oPvPMYAPD/tXNo750C5D5HQt/v6Zo2RPeLMg+AP3N4+H/hrturq4f2DMWA9AIOzQdKLzC6XkDebz6r44D+59b/4P/F9R8KxoDVD0gPiP2eqoJ0yPsKWLoPoIf39H8vzszUMfCj+zaaMXB+dnvTE/DegPcHqb1A3/o6qRiq/w/p2i81H4BXgztP/Q/+KQZiOqD1Bbkzor61dZIQ6wFSNB+8EGee9T/iv8EgBn6za5upA9AZgtQgrVbNfWa+7+f3+nguMLfW5zpM3HfGP/MDcE4xQHGA8/HzW36kfZe+n8WaRHg4B6D54Ie4J/33+H9uDEAHtL5A6w2AslaQrvuW3vN7DI3m3EOv6/rt5Mls/hFL17Z9tHrtltuDMSD9APGmeUCKDqRoQc67tmKf6zvHO837Qe7JvEc81H28g386x8LaW7NjgNYMih+Mh3twrXH/9ZUzNeo9QZn8c10JxQDvDThy5kTL1Q9yanzLV3ne4yc0n/K+Df8y1iwvoDjAeXkMyt7A4wXeXmGaYH3nlLzn9xw/ocecd4JX/yUQV6EYCGlBLA7k91/q80Ntjpcyz5M1Pn5yr5fce/3fmi3geFYMyDlBzA9C86LYGsK0eEPKOm7KPIeg6T040bgnTtrm/9BccXANf1h7d7BHhF+ofjCIXaljsk7UZpyhtcQYxrUmlwLruxG0OS7dc9J7gqX3nHtv/se0CLkMHdC0gHSHrx1YcTCOuqDP2V3I40Nr9preE6ivj3GP/wZPnvW/0MyBz5it3qC5lht+oGkB/s7yg5gnxPabjsozcs4T0vgUrQeopiLuoauW13PuAbqnHv6pJ4UmxerQUG/AtYC+A48DfDfLE+R5u/aF2htED97mWKlab3mrnOdwvU/NedJ8Xmt79n9hr6n2O82tNX9ogVUP8FqU6gIZB9hrjO9Na0ixPcc8R6x9cKFnldoi5Zwyl2PfCd8bvPN8j/Euucef5T3yvP+b61eqZqX4gfQECfyd3Ftinc/SVM0nRoXYNYS0XeYPQPcFMQDeQ1ovuaf7JmdEnt//1GhY4JkTq1aN+QH3BCsO8P2t43Noe6BT96V3hdD5U74D/A/3AcD3jnm8pveab1JsefLfeuaAzy5CWlbPgyJ+wD3BigO5tyCmodazivx34raFdtyU6+Hfg2s9cZ+i9SG9l1pJGuTJ/y7mFSE/0DzBigPcE7n3PFY3p3pEF0i5Dqn1pH05vKfqvVxj8fBv1cKh2YWmd9AjfDfEQSwGYnGAXKF+IUVXc3wiF7nnJ52nul7ynpPzVN/LHsnSPlf9J55PSal7or2sNTNW4oDqg1AskDekaG+qXuQgdk7kJ66RgO8CpHKuzXMA5Lel9dp6qkv/A+8hCPVBsftDnpCqB7SuRHGggXqGlGdVRw26jrofHlwXuCZQTZfLO2m95X+x9XSX/mt7jx11sKaDMU/Q4kDTBAnyB8wSAI9Ge0Hazvn2cK7Vd6T11rxcq0d5ve7R/3rWGXheMaUXtnST1ympfYKMg1gsEEh7eV56dEJ+nrQ9xHcO5ylan7uf8uaZlZ3rf0pdkDsDI63M1QMeD/gs+asF4oegcWqBf05DG8459/h8rNfJWicfcNSV/qe+lyTXE0jHkE/1/cyoEy1toBojFhO5oON2wbcEOI/tmYxpPYHvcfX8/uecZ9dzZqMpdbXmg7lxoMWEjI0Y5Oe64lmDtb8vd++8Bk/+d/F+ktiep1TPjWlCbjxMAqxaJHWGZeWcxomn/kvV/648gRDab5ISB9MQC7F63ppdp2h9DbFPyaP/o9gbkbNuFtLDmDdMaizkanxI53N4Gaf+p3qB1xM0fyB/To2JccRFqNf0rFWk6Ly85231v40HdOkNsT1ytJ7WJh48sDgP7XOXsZCj8yG9D71TYVz6n7M/ru1eipCWSq8Ioa1OpF5H7Lt59jGm+oBH/ynWxrlfNrbfl6PrWb2FNscP9bg5+9Rk/ufed8/+P62O7GP/fGz/ZExf+0autke13qjxaxjPlXr4n4RnZLy9g6en6ErHczQd8/kchO5h6HNt9H8SEHpWzkKqDneJnNjw9kseeOr/SX0/gvWcfAihOGnDd86ewVSd7/LdFHQst/9PGHJ5nyR0waMXHv7r90UVuIH7aqGXa1K4D/Jv/PshjPo6++Qx5VpGeW88x0vlrSv+C6Yahf/ljcL/8kY2/xNQsyRj0q8h5d919b264r9gaeEVnf8LlxaygeN5PrccwO8N3fu+r6m+Fp3/goKCgoKCgoKCgoKCgoKCgoKCgoKCgoKCgoKCgoKCgoKCgoKCgoKCgoKCgoKC6cB/AapIbFY38o6HAAAWZG1rQlT6zsr+AH+FhgAAAAAAAAAAAAAAAAAAAAAAAAAAAAAAAAAAAAAAAAAAAAAAAAAAAAAAAAAAAAAAAAAAAAAAAAAAAAAAAAAAAAAAAAAAeJztXV2sXFUVJsT4aDDxgfpXK38tgkqIBFEgUCxtSSRpA5RQKMFajRKCUEwQsZKIJNhQH0iQSEgtLQ+Si6iNwRRjMManYqKSoCFqqhETedDEyOt4vs18+66zZu191j5z7syZn4cv9/ZOZ86Z+db61s9ee89gw4YNg00JXH7WORE3r//w4OHdewYrLxx/GysrNfzs+PHBXXfcUXsunnPqb6dOGwwGXgxOnjw58tojqK7/6MHHBrj3M8549+C9686sAX9P4f3nXlDDhosuHbznk9cGvOPKGyNOv/8Hg3ce+nn4yd8/c/jXg8+9+OeIbT/54+BdR18ZnH7TffF5fC0Arz1yvcy9TQM7dl5fw55bVgE+iUeuvW5w4MCBIv6fePzhEu4D/2+99VZ4LY8NbN92XXgPmzaeP/jUZZcNLrti8+Dqa7aEv2/fcYOJHTfvjth8x501XHX3QzWAW/B+2r4ngw1sPPTjERvY9Nzvwv856/MPBPC5+rXldVP3NilIvvG5SVx/zaURd16zNeKrn76kmP9C3482cOKXL5vX0NfD/dCOYQMXX3xxgHw/sIkULtm2M+IjO2+L2LDrzoDT9z0yogGwAfi91oB1B56Mz5OvJa9h3YP+/CcNfG4XnXd2hNT8XedsqsGj/9Tgips23Af+K7tp5J/3gffAGKC1De8tB+gzIXWbWn7a1n2Rd2qAFQeoAbk4QDTd06Sx57bbapCaD74lKj138Q//b+n70QY8MQD/596v3BPfC2xB6r/U3BS2f/meGnQMgF+HGF9xDxugBkgboAYwDsjn69cHPPe1lpB8UzMloP37qp8S0P8T+/e79L/iZBzuV/NAhwY8dfhIuGf6v7Rt671pXHjFlho+sHVXDSEOGBqg4wA0INhJFTP0awD6Op57WytI/fdq/0MXfszN/5i+X5QH4v/A32Ud4Ml7rTogFQeg68wDUrkgbIFxAHGjKQ40xoJMXTYuJOde7T9xy3Uu/iuMy309D3TwjzxQ+jzyqpIY4IkD4JUaIONAKhfUz+9DHNCxXuu/pfvA4S2bB6/u3TE4dvSZRv6rn53x780Dx40BnjhgaUAqF4QNIA/oewwA31dcsjGCWi+5D7pf+f6pr3+xkX/kYpVud8V/UR6IWlbrvzcH1rrMOKD5o9974kD4P1UcsGzAut6k8n1wLzlv0v2X9u4Ovg/+Pbl4B7G/OA/EtdEPxHuTMSDUAgUxYJw4YPUF+xQHUnVeKt+j75P7Nx7/5lT4L+kHgm+rF9BWB2Tu1iYOMBekDrTOBTuE9P3Pbj5rhHsr7oN7IOj/ZPlfzQMdGoDrWzVAl/wHG1BrA6k4wHoQdYB8/rRsQGs/+M9pP33/zWPfiTYwDf69eSDsE3kNOG9bB1gxoCkOyJ6AlQtOIw5Yub6O9d8+cGvW96n74B+/N9V/a8T/qgZ48sDqvbfNA4s0QKwNeHsCOheclAZYfg/sueHj4TFd78mcn76PPHCa/P/ptdfceSDe8zi1YNu+YFMcaKoH17Im1Gt74D6g0gQr5x/x/coe8Pdp8V/SD0QtKNeF45pAYl04p6NNa8RaA2gDVm9YxwGp/XqNOMai0rXdhnggtV/rP/u8zPno+/j3D6+8aHB41/Zp8V+UB3JduLQnnOoN6zmRWm/YiANAm95wV7MiqX6vpf9c2yGo+9r3nzjvQ1Pnv3RdWMeAcfRfxwGu76PPp3sClgbIOGDNCVjXkus0bdd3Urr/4BcuD7B6PdL38Tf4fg/4DzZQsi6ciwGl+TT0OVUPQNdjPVjxa2mAjAO5WsCaF+qy30PdB548uG1E95nz0fd/te2qwP2RdeuCDkyb/5J1YXDfNgZ41gjlvCB7gVoDzFywekw+1+oHjBML9Bqfpft3335uAPVf13v4Cb6PXPDRyH8f/N8VA1bqawLj1AGpWJBaH7LqgVQcWKs5AUv7qfvgnNp/8GufCHOdlu4z5yP3PeG/OA/UnHNdoBYPUhB59dU33hyhawIAeYCMA956gHOj+vXk9Uby/MT9puZ4wyzv3i2DRx7YHgHtp/7LWl/nfOS+T/yXrAvrGNAmDqRiQa4ekHEgVQ9wjbDLesDK+an7t265IOr+gS+dOzh0/9m1Hr/l+ysbPxj5n2L9X+O/qBcw7AfKGWFqI3XACznLC0g9oB/LekDmgqlcQM4NE9L3a9fL3JulA/R7Qvv/Kz/dPtLj1zmfRNP874T4DzZQ2g/kmsDIPoGM5lvoKg5QA3RfqCgOGPP8I3s4Err/8o9uH/zj9Xtjzkfudc5HfOPMfvHv0gBjRnxSccCqB9YqDlj9nlTOT92H75N/q9av+X5lD6gTesT/ah5Y0Auw9olYezJK44C1d2TcOJDaQ+LRf+n7Wvvh+y8e2xq4/+ep1XVdK98n0BvoI//ePPDocyuxHyjrAc8eIc/eIW0DtIPa/iFlA6l6QOcCmv+UDcjYn+P++e/vjNy/+a9naroP7i3dxz5OAPvA+sQ/YoBXA9ADQwzoohboIg5YNlC6PgDQnq18P6f74J78g/uU7qM/wHXhnvl/sAFPHsj9wvB5GQOyeaAjJ/TkgjoO0Abg66k4IGuJVC4IxF6vs9Znzkffx88m3UdvENyjT4D+cd/4L90nwhigc4DSWrAkF0jFAW0DTXFA869z/ybd/+tv90Xugdd//62k7uPf1H0Ac4I90/9oA6XzgV3FgDZ9IU9NWLKHSM72pHQfYM4nuYcepHyf68HU/p76f+C/NA/UvSB3PzgRD5riAGOBFQdoA6m9pKn+sLXOl9J97fv4+YeX94XHcvk+eQfg/038o98+Df5LYoCuBUvWg1J76K31IasmwBpRnBkWccDqC9AGrHpQxgJL+7m2A6S4x9/xeJPuU/vRV8A1esh/sAFvHtjFurBnjdizlzSXC+j5cTlDrudD5Bqf7u/LWh+A7pN7PG7l+zzzQ8+F9lT/YwzwagC0ssvZkJJZEWsPEZHqC+jnA/isJeRcx7PfuylA5/uM+dB9cK/5t3Sf2g/gc+up/wcb8PYC5JpALga0OU/FGwd0LmDNjcl8EDkA4oDOARj3dezPxXxy/+LT680+DzWfgPZDJxFn+sx/SR4IfrusA6xYkK0HVBygDeTigJw9hF3F2F/pPuO+7PPoWk/q/srj61f5F7qvNZ+xBbbdY/0P/LedER/pBbU5U6thblzPj+t1QuYClg1Y64TwNeDBQ3fV4NV9cA8b8Og+wLMieuz/wQba7BMpqQPaxoFULND9YUsH9Fox8wod+1nrgW+t+7ALyT1B7sm5pf1EU/4/Zf8v0gC9X7jtfjHvPrLUXjJ5xpiMAzkbgHaAf2ueF1xb3GvdJ2S+T8h5cQKfFfjtOf/BBtrOB7bdLzruXlK5j0jbQGpm5P7Dz4fz2CSk3+diPn/isZzmU/eB4P/91//Af2keKP2/y32XlgakzhZJ5YPSBgjwj7/JuI/4rrm3Yj7x7HcvDHaRy/k1YM+zwH+b+cBxzg0YZ09xrSYQ+0mtOKBtALrBnA98k3sA3Kd0H7/jb6gVPLrP3kiT/veE/2ADbdaF1yoGpOJASW8olQsgDmju8W9wjz4AeIav13y/egy6gMdTub6FGdH/Ig3gOdLjxoCmukH6f9M+EisfxO9aB2ADwLO/+I2p++B3hPuh7sP30SeeU/6DDZTuF87VAF3tw/fUhdZaYc4GoAOwAXKPmCBn/QjNPfpGWOO9Ycuo9tf2kwz3oTed/92T/D/yX7JfGHFOxgCeHdZ1HPDGAt0bsmwgVROgFgT/kvvAf6X7fIw9Y6/vb3Dkf33jvyQPlGeX5/bVNKIwJ/ToQMoGdD4IsB5AbSe5hxZw3x/3AmJOBPzLs2EkpG7hnmdM/4MNlK4Lp2JAV/ov9yHWZs7VbBf7xdQBmQuGXnGFXF2I/r/0e64L0e9pA9B+jTBHqPaPw/dnTP/9MUDUgmsVA1Lncel1XPb1CVkTkPcmG0AcAOfQAOQDiAnUBeh/4H84KwoNSPk/UJL/9ZD/YAMl50jrPLDrXoDWEr0XMa7pCRtBbtDWBtgbjn5fcS7X9LAnVMLqAXjX/3qo/34NGL4v9gP1bEBX37ei92zoPXvs6et1PaDUBmSPEL5JHQ85aHVt3IOcFw4Q5wMCUf+re5yR/v8I/yV5oJwNarsu3PZcFsm17u0D8GnOBdbyQfQMHDYgaw3mGdL35fww40Kt/9//9b+kDZSsC4P/rvaLpr53wdqfqc9mCv2bYW8X94bzTWEDZm+gwQa4fwQ1BusN1B/yPBBdHwAzNP8xvgYM3xt8vunssDbar2Mq53ZS+/O5ls++HvO41HphzgZQR8AG9L5SeT25lhxyBhkHKt+fwfy/ZgMl+0S8MaDtOVx67V7ObXKGR/b1Jf/gItkbaNABfcYAbIx7RNgXBHQ8CN8V0N/5bxf/JedI6xlxj/7nvmfHOn9Xn8WFz58z+3Itn+s5Oo+3eoQhHxQ2gN6g1gG53oA5MfaHuGcAeoA4ILUJ9zlD63/JGFCyX1ifGSC13HNeANdNZV9F59uW5nNul/P6un/D32EPOhZEDG0Af9c2gL9xnhjX+O+/V/eEcM8Q14/kdZv0v+f8Bxso6QfK/cK5c2P0+Sup87dSnAN6blPPbkmAJ4CvkdWB4XqitgFqAa8FG0DPkHMBco2IsWCG87+aBrT9XjmzL5TRfGs/vqX5XKOXfi+5Jx/4XfbzwT1reisfyNkA9xXwelIHUv6P3GPG/T/YwDjfL5zbL2r5f0rvpc5qzZezOzI3C2v5oqev63qvDkhwXlTaADTIigVN3/86A/4f+C/pB0LzZQzQ+8Vy5255NZ/c43Pn7IbmXs5v8fmsG9gjDnuL1FkDtbpgaAPQfvKvz4WgDeCeYG8yFuBa88B/aT8w1wdq6uvkNB9+jM/5P2/cV+OeMZj/V3LPGQ6AtgXb4/kT+rtJRnLCCtxzAP5xLcYVaQMA7k3WBk3+PyP6H2ygbR4o6wD2cWrrpk7f5+dN4N/S51Pcy7gsa0H2c+MewwYb4OOcBQWg+ToewDbjWQHzof+tNEDzb52p7+GdnzF5l3vxZf9Fck+OyD37tNL/tQboWcLa/AA0APtOqp94bWkDsDEdD2ADqA0QrzAzPwf+H2ygZL8w14X5/fapcxZ5zq7We+Zv4Dun9ynudX+O8zuA3nMmZ8vl/iLLBsi/tAErHuB39CKa+qazxL93NoTzgZuGsyHR7x11PfM8fJ7S71Pc6306WvNTvg/oGGCdRalt4NXj74v845q0AZmfkPucXs6i/5fGAOnznvUb6j1zfPg9fso9WZp7vUeDuV5ubU6fR6b3mMbzKOX3lQ1rA/CvbcDKCXDf4bNK+MsM+n+wAe+6cNgrOIwBzPX12q3Ueuo9z1uUsV7znuJe9+Gk5sv1BGufkd5jxH1GOi+M54BXNsBrWzkBtAB2PCf5X5kGDN8z6n3L/626Xuo9fCel95p76r1cj6HeN/l+6hwyfZag7BPxGuBba4G2Q7yvBv6nzWcrGyjpB0rfl9+ngs9Q5vfgnLxb+b1V38n8K5Xrad/37C/Re4zCubTDvFDnpzkb8PR/jh19Ztp8FvNfen4g4gBzfunDzO/BO35yz43l81aOr/+ftQavZ3LH2W8KyLMDaL+0AR0P8HhT/4dzAjMUB4rWhbEGRu7hl3LdFpwDWustvbdyfKu+tzRf7tGKPWjn+TM6HvDcIPmdUKH+e3r9iA006T/1EZ8P+mHVZzptbt02UNIPpB+Sf/bxqfUpn9exXuo9IPVerrumZvRzM2lN319J6PxV65OMByX8495hW+gZzoAWFO0Xhr5J/mW+luI99vwNvZc5fm4Gl3O4uT1nqTPIUrEAHOk5tFQ8wO8e/pkfMTeG3WCOqfqMp81z1gZK8kDyo3m2kNN7Wds36b2p+xW8s+hWLNA9S6tvSdtt4h/5H21SxkfqI2Ij7OB/f/9LH23Bd4bo8P0jvunvVktpqK6nrV5uSutT+3G7OodGv4fU+/Dm/7I3jtfE87jeRRtgT7FndrCaBzpnhHPfr6d9Psd9qrazeNd7csfhH9D7faxYwD3jnvU/vTZCG2AvDGCezBq5B5oQuIf/Y/YXyNqAyAO1DUjutdbr/N6b48tzGPRM+bhnD+ic0lrHIjz+n5p9kzWytgNpD1hrGtrCWttDuAauhdy/diZ6xs51Hqh7AeRerqN4Zuu71PsSPcC/rdpCxwSghP/U/Iucd0RMoC1ISHugNoxpE3xufC2elSLPRmHdBh+NsT4TA7AuzM8Lnw/fW07rS/W+a+41/9ae9FRM8Mx/av5zebG0BakLOcAu9HlXTSDXkm/JOXmXtVujBgwfg0ZL/+e+PQm9Zuvu6Rh9na4h7SKnA6znmvhnD1DrvvYLyxa0Pch5V49taKS4lnxLP+V9sXfRFAPYD5SxTnJr9XFSfdy19nnPWQSp744nHPv/Yx0F/wl7RoQmps4gTGmDtAm5FumFZXfWXrcUPBogY4AVM3OxPtfLmxSazieRKNz/E/PpsCZa8SFrYW0HOVtI2UUpPL0aGatz+Y60Aeh0kwbktD7Vw58Emvav1M5/wf7PRF6Umf8JeRdz7KDL4jxCiVJbmASaasFU3Zs7R8d9ltgQ434vRQ4lZ92H83/K+a/ZAnJv5GRhfTRhB3LNKRWjx4XWhlSs8MQArAuDYzkblDtTaZp6n9L/pr3rnvO/Cuf/6raAPM1hD7q2TsV2C9bzdG7B+Z2TJ0+G+8v2gsV753wg+wGcEcrm9lPS/Jz+J88xrP7m+f6fcepzqy7P2YRlG03QtQXnM8F3FaNG7gt/9/QDkQfC7+O5IWPCc/Zk6zMqBUrOL5ng+Y+13hwg19dzdZ2uG8mx4tni2rwP1jKeWhD+Qf5lv76rs8PWAiXfcdTD8x8CP7SRAl6LroH358kDOSPMfQJ6r2jqzJg23zfVFbx5Iuwa76Ep/+vRel6nNob1nqYYAIDzrr5bdBIoyRU9+j+H/AcbCPw78kB5jnTuvM++wKsTnu9/mmf+vXmg+9yYtprt/Y7yjhH5H6/+n2W8vfe1qR584e1aMHdOSJ8Q/dmLhvxnTv0/aoCnH4DPKe6Vmxc4Yt+8+z9qUs9n0ZQjuj/jUh4KOesSC8B/mQYsGBaFf/eZAQuGBeE/2IBnr9jcIhG7Fon/qAFTirWT4LMU8Ik5z/8j/zEPnHXuK+jvG2oLrH+h97UA/h9sAGsN0LxanTf8TNEn6AM898L30BGmzcsSSyyxxBJLLLHEEj6EmrYDTPt9LFHOe/jJ803HwsbzlzYwWwjr1PBdzi2NiyX/M4XAGfo38H/9PQdAimfr/+Hnkv+ZQuAM/GNd0+rp4DHNPeZblv2fuUDo22d8NtiF1AH8vrKyMu37XmKC9qH5n8EzXpdI8FvlfUv+FxeB05UXknF7yf98g/n/kv/FxJL/xcaS/8VG4PTRg48lH0ddv+R/bhH6vpk90yb/Tx0+Mu37XmJC9oH+D3rD3C+KvYzLPt8SS8wF4nm4XizAfPciYfDS3t1ZnNi/fwQ8Iz0HPWfedqYY8ccDdQZMDUv7TeL/gR+Oe5unkz4AABLfbWtCVPrOyv4Af4v8AAAAAAAAAAAAAAAAAAAAAAAAAAAAAAAAAAAAAAAAAAAAAAAAAAAAAAAAAAAAAAAAAAAAAAAAAAAAAAAAAAAAAAAAAAB4nO1dW6geVxUuIj5KBR8aq6bH3pJe1BAtNdqWNDHNBQwkpE1JmpRao2gptRehVo0Fa8EW60OhBkVimpRiOW3VIJUoJSKCkCrWQpViJYoVLAVf7Os4386syZo1a++99vxzO/+Zh4//5JyTM/PPt9a3Lnvt/WcLCwvZ6gJrLr0ou/aqVQ6f2XChw/5dH83uuvWS7OAXL8keu/+i7KWfb83+ffqR7M3/POmAr/988kD27A92Orzwo5XZ4uMrs1eOn+9+H/8P//+WTVeUf5OugeutZtdfGBlWK7jmwosr2H3xaodvnLci+82W9dni88fPYHFRR/6z7zz63ez0P06fk2XZrMDf8V7vF8ePZ8eOPpmtXnVZdu6578net+K8CvAed+zcnu3fU8Wdt92WffvgLSUOPbole+r7Nzn867V7Kvy/9vK3spPP3VrhHq8vHNvs/t+jX/24w9c/f42zJcL2jVeX2Lplm7sPYOuOXaPBjpv3eoFn9NDe/RU88fhDUe6BXZs24//3xv/atWtLvmELn1y3Llt37Qb33PE154L4ufP2TY6zhx/Y6gAu4ef/feM+k+8/9b0rHe/k//R3pQbg+ksF/DkBB/LnSgD/R59ZDPIPPn54+Ih739CSv776auf843rc/8kGYBNXXrupovk+3QfA59//cMDv+7m/O78vbIBrv+Qd15TAPc0Ej163AX6fmvYD4N/i+9AN+ru5DfXOP+H9l1zhsH/fPndPBJ/uw8+59nPfJ+7J9/E90n5oiE/7SfNDOjsW4Dlx8GcGWHwfWgwdWShsCjaUx4xe+Cffh99D+6/asjO7/sabg9pPsRv8xuI+932u+zz34zoD4F6WIvh7gO/f8+W7w75f+D9+T+baiB0zxIFG+u+w5moHTfe1nN8a97nua9x3ov09Qd43xQHk8zHthz7Ax8ABcY9/f+VTVyF29Kr/4F/qP9d9gHQfPu7zfeQE3PdhJzLnh5YsZd0PxQDA+X7I71nNx32fnsUdGzdnh3dvzU6dOjWo/hNHFK+JQ/g55x4I5fyUL2p53zxov8TBgwfdc7bUfOCAegjumee1NvJG8P+r2/dmb7/9di/6D78n/Qc30Gip++A+lPNL3wdkzu+L+5L/oXVdg4X76zducs/X0u8B75J/aCO0FtwDbx57pHf+Q9ovfZ/HfeKffJ/3e0j350n7NYDXFN8ngH/4Bnz/xL33Opz+2hccEnPBJP0H71T3Q/s33HaHN+cDv1rcl9xrvi97vUs551OR+xDqODzbGP/4Hbxfzj9qhiLvc9y/8fg3HcgGEuJAo/yPcr/3fuKGUvu57gNan5/qPen7PO77+nxzw30BxO5gr7/4GTQCOQLvJ9288kOO/4dv2Fbhn2wgIQ4k80/cQ/vBf0rOr/p+ofvUJ563nN9XB8TiPj37/NXxhBhA9SL4f/DKj2SHN21wcR+855w7JMaBRvpPuT/0X/N9Le7DJlw/0OP7st73af/QftsGYMdO9yM9n9z3S55OvHjSPQ9wz/k/sWcb+bwDaUD+2qn/w/cBcBbq9Wk5H4dljWc51nzo9eZfV7jC+iD6fVgrBo5c8WHHv9SAhDiQ5P/EP2n/BzbvNq/var5v0f0xr+82QdnrjdR8eO5Cw5HXOduB74P/Jy69IDu5/mM1DeBx4H//fL1V/Qf30P/Ld+5z+s9z/hTfhw1Y+rxyLW3omY5ZYfF99Hrz567ylduE6/ccWbHiDHINwNzIK7fvUDUgR2f6/87rbiy139frIe4p36NXbX3f1++R6+hNNLfJen2bfxe/Cx1zuh7xffxOIH9zvMDvyQbwNWxAaoAhDiT7P3EP7V/YfUd0fVfqPvm/b31XzkjMQ95P2h/t99TzPpUzxAFwe+r8Cxz/i6s+6GwAGpAYB5yexPiH7RL/6P1A/8H9ioOHytmOUL0nfR+xIpbva3MUQ2v3TLOAuQ+V/AdqflbzRW0AfHMbCMUBTz1g4p/0n3q/8P9zNh9w/Gu9Hl/O58v5tdnOecv5of2xGQ/AE/dV7nKfrsUBygWN9QDWDaM9CJn/gf93HHg4W/XYT2u9nli9x3Wf13xS9ynvnxdYev141rmNmPmHBoDfP666vBIHEuoBE/9c/8E9af+nD/+21ush3QfHmu6nzHMvdc0H8NyQ/0V9P/8ZaoPU9RvYAHjV4oChL2T2f+g/4Hz/pvtK/rnvc9139aDo8/K5jpjvY210XoCa31LzRfK+YBwA37Ie8OUCLA4k6z9qvgs/90C2/q4HHf+a7mu+T/VebJZ/3nQfvX6L7yM+NJzjmyUOuL6yhX+nZ3nsR91H/CP+azkf+X5Kr2fedJ8A/mM5f6Dfk2QDWj3gWx8o+kIm/4ffw/+h/ej7gXsAMUCu74B7nuuHcj6K/wD1SdrQW8ynaehT8/FeKO+z+L6h5jPFAdIAYxww6z/lfpx/6ACf5+Pch/p8sX08Pv6WGixxH6953jcr96UN8Dgge4OaDYRqUeIfus/5B+8A8kDSfXBs1X3e65lH3XdzerzfE3m+uR20xr9WD4RyAcyPxPo/xD96f+Af9R+4Rw+Ierwh37fk/EPnaW0Dc5HRPR1p/Z7kekDmAlgnlrkAkMI/8j8A3AOU78t6j3NP/i+5l7rfZTy2anYbfxvfs/R7Zqj5GscBOSsApPKPGhAA/z7fT+3xD63ZbWo/bJnH91C/r6V9/F4b0OIAzQym8k8zP7T2ixigcZ/S6xlap7vAjGv8reYCPA785Lo1ahyw8k8z/7T+gzUAqfty/2ZopmvoNZnB1nmKNf4Ofb+WC/jiQKg3IfknkO8Dsta3zvHP2/ouAfxH57sWO4v7qgZUcoFiXojmBkPzKD7+ne+D/9z/ue+H9u3P41yHhli/R8x192YD0HtnAzn/ZAPgP3TmDO//Ye2Hr/1z/rU+D/l/aA+fzP+H1u5ZAf4tvt9x3A/GAbIBmh231P+cf8r7qf6H78vzWjTe51nzCWW/L9DrV+a6e7cB0gBnAw35B6AF8qwu0n2a5fbl+1L7h57LDp3dZfn9Htb5WssFoP2p/PPcD9yjDwik5PvzmvMjdln3dPSU9wXtgGygKf/we/SCAN+e/bnduysA3ae9vCP2/ZoOoPaDDcBufTmLxr+b/yr6AADt4ZG6z7Xfp/nzgpH0e5JtANzef/jZJP8n3mkOXMv55nnvpoTV93uu+Uz8b/nZX9wMV6xWJe7le0fsk+f0LBfdJ+2Hpo205gty/9kX/pa967FfnvF/I/+U73D+Q7o/z30egsX3of0nXjw5NO8l90+//lb27qMvZauf+ZOJf6f5C2fP/uWw+L6WMw/tu21gxP2eKPcAtN/CP2kd8Y+zKODbOItiudV6HGXeF5ntHEHN5/gH9/B5cI/Yj/ldwJe7hvgHcBaB0/0928vv8XXQedb9cr5n2DV+M/fY58u5h+9jfhdznBb+aaaN+Me5k0DobNaKXiq93wp8Ohv7fwPBMteN12NHnxwV93gFwD3Wb0z8L5w9e5D4p7Mnl8Oavsxb8Grdzzdw3lfm+px7aD64Rx83lX959qg7k2WZaD7BdF734uBxv5brc+6xfodebgr/dPYkP3u0cT5v1do2YkJL16YcyJL3DdzvqeX6knv4flP+6fxJzA+EZmmH/ryVLuD6PSy+j9D3zdzja1P+L/jH+XPI/XEOEc4BJIQ0c+j13LbQwT7+1vm3cn/OgUON+aczCPlaEF8ncGsFI5jJaAsp+/iHXOPXuAfPnHs3v5F/D7DoP71/zj+dP4c1IIl5jQUd7+Pvxu/v/3GNe5f7F/yj/2fln/s+8Y8zALd+6e4a8P2h8/S2kDLfM1C/p1bjh7jH94l7955i/d+Cf/R0iHsC3xMiZwPmKR5E+z3D5X0q95rmc7/H79AMgJV/0gDOP/aCAjQPBmgxoclevDGA9iVa9vEPUPNVevp4xZquzPV83AOm9Z+Fav8HuT+0H/sJ6CwAAJovwesDwJtbj2DfVuP9XAV6XuerxXvinuZzNc0vuHf/v+Q/dv4f03/63DGyAeojEbR4IOPAUokF1n38Pa/xl/U9+Cb+Ne5dnVf3+8rfsfCPZ8E//4N/DgGujbUEOhMCCPm/LyaMEdB/xP0RrfFX+vkEl+exnm7JfVHjK9yXfysU10L9f/g/1v8o9uDvp8YCNR6MQO+b7OXtIe8Lcp/g9+n80/ov458+e5DWFdy95NcMxYJQPBhbTEjR/h5qvmTuKd5Dmz33ZuZf6j/ZAUD8lzaQX5fHAlkb+OqDNuNBG+d6uNm2mPYXP+t4jd/Vd5jX4LFe1neBPD9oU6n+z3NAAHzz9UW6R1yb+NdqxJAdDF3zAdD+Ecx1e/M8H/dOE3JEuC/5D71HGf8XFs5+lj38w/GPfcD59XBfNS0Q8cBXH4RiwhBxAe914H38ao7P9Z4/U62na/gMQDP/Uv95DKDYg+vSvXIbwPd4XhjKD805Ygoa5n3WuN+B79divfN50cv1+X3OfdJ1TP7P9J/2O9K8J88/6D54T4K+ljWiLzcIxYU+asaBa76yn0e+5NN7uY5X+H2ynVnWMkkT8Urzb4DTf9wbtwEWD3iuSvFAvgdfjWCJC13FB8z29ryPv6L3BF9+L2t7+NZTv/5do2vGNA78g3tN/wG6B26jmhZwLaO546bxwBwbGug+1vssn9HU4hq/y+8xk8251/J7H/cNa0/Hf+j8b4pxmv8jBuB50b1yO+BawPMCaQeyPgDofEkO2mtuQWt7OiL9nha0v7IPT/N5yXtifWe6fuj8Z67//PPfyQ4A3E/lvskOFC2QdsB71rE6QYsNGizxwgfrXl7wP2O/x2k9+JO8+3yeP8eGet8K/4QyXhafBROzgZAdUH6o1QkEbcaE5kysiM159LDOp2p9iHdN75/7/cutxB0L/1L/SfuRK0P/SaMp76O+o4wHlXOjipjgswMZE0KxoUmM0IDaosO9vI53n9bHfJ7rfYt95sb6z/d/8/Ng3f0W/l2zA88cEn8esVo3FhtS4oQEcklLzZc41+t49+X1ofco9T6xtmuVfy3/J/2Hrko/5TmBLzfUYoLUBF+tEIoNKfGAw7rGb6z5av5O2mjivZ38vhP9pz2g1COXZ0LLuBWLCfI9S1vg4PVCKBakAPcN329hrttxnudlbq2m5Js499TxtedV6H3h87Pk953ofyX3yyF112cDsZjA7UDTBE07gTZsALrRsOZznONn0KGSZ9ETCfl7D3G+E/4pB9B0V8vdeI3AbcDX5+B2ENIEOsMgFiNCsJ7XjWeFz8tFnYDngvdasVu6Z8Z5lHfh8y3UdZ3qfyX/37GrkkNpeVhNDxinMibI+SUtNoRsgeuttXYI7X8h4OdYE5D9Ap73Svg4r+V3OXrQ+s70X+bRvnzclxek2IGMD1Zb4D7JfROvls9ogj7gvdEZuJL/FFTeQw7wPtD5IDPzT2cgAaHcmj4zSqsTNBuQ6wmW51jJtwJ2wW0DcSNW84F/7Pui9+7TgFTece2W+jjD6X+e/5d74z11tSUmSI3XbMESS2txWORjEqG9b8Q94j7eM33+MUH7PJyYZtFnJj/9+ltD8t6q/vO1k1iPLfa8pLb7csVYPu3jgQO1ZKrvc4T8X+N9gPjeCf9c+8G5d89koCfDZz18vd6YHTS1BYJlnQ+Axmm+L7mv9LQY7+gHjIz3VvWfa0F0TiMxT9RqJB/k/EHIJmBfsZqPzz6FuJdxh3x9BOd8d6b/XAdi6+nWeBCKC7X8SeiCzP1Ke1BqccBa82EOSOO+Eq8Y5wPnc53yr+X+If3XEJrx0eYAg/FB5HhSHzSbIBRzm9Gaj+d9PN/D9Qu+x3C2Y6f8R/P/BeM5jqsu88YCaw8hpg+1GkCxkfK8m4j2Iz8gncLXFC+WMN8z+b9P/+lslCZ7LEJzvsCsfX1NN8p+T2TmeQTndg7OP56FnP+VM8BtfL4SoM12zmIPWv8XtUiZ2wdsHv6+BPK31vj3nQGj8c/XfxED2pi3nmVmT/ZhQhj5+U2j9X9t/oMw65laMiZY57WsnBOQS8bmu+j9juhzWkbDv1z7LfW/6d56Q4yIxQPAai8W3wfy3xual1Hzz+f/qQboBYn5RWXPWG47lvmuYi/00LyMhn96JrQfnjjnKHvoPQI8piKW8xV539CcjIt/pgPq84yci9AIkXvpBIWdj+RzekbH/9zjTNxfDjXfxL/C/TKq+Sb+Ff5H8hlNE/8FH63mBYacYxn0epcO/z3b2jLq93TCP2KnD7GfW3+nC9B1l2Hcr/GPMyB8tV3kOQ79HiZMmDBhwoQJEyZMmDBhwoQJEyZMmDBhwoQJEyZMmDBhwoQJEyZMmDBhwoQJEyZMmDBhgg3/B/aBnjd/9VgiAAATTG1rQlT6zsr+AH+MBwAAAAAAAAAAAAAAAAAAAAAAAAAAAAAAAAAAAAAAAAAAAAAAAAAAAAAAAAAAAAAAAAAAAAAAAAAAAAAAAAAAAAAAAAAAeJztXd3rZlUV9k+wO6dAm/yaEUeTKYkpDVMmHSFhRFL8GBGxiJBKC/qcBE1opLwQLCoRdbwopoIkBIOYrqcuTJAQiiky0IuCyNvTebbnOa53vWt/nbP3Oe/7+52LB8f3/Z1z9j5r7edZe+2193tO0zTneNC88vvTzalTp0zgu2P33NO8f895zbnnvs/9l9i7d+/WYH+Hqy69qLn26n0On7n+Qodjt324+dK9lzgc/8IlzWsvfaB568z5zcvPXND88TdHmr/96YHmjVcfbd5+6/ke//33ieY/b361efHJA/21wN2HL+/vy+fgmcT+efrvs32S/R+8774Vm+/fd1lz8ODB5tC11zdHbrq5OXL0tq3AsTtv6YE+Ad87fnePHz9xk8Mvf3Krsz/8APalD/zr7Ik1H8B3T3zjow6Pf/NID94fwPghjt5xV48J+17M/toHgI8fOuR8gcD/byI+dcNhh1tu+JgDxj3w4P2HHaT9MPbJAS+fvLH58+l1DgDAAfiePvDtz13jwHvyGXwmwHZM2PdR9rf4f41fW3/YBkj+1xpAHYAGwJawf4oOwDd++PWL3HXUAdxL64DUgon7XWz8W9wvOW1TITlYQmsA8OKPPusAm1MHJAf4dADaITmE9/NpgdaDiijO/3LMUwe2CeBFyckc/+Rv8jls7+wf4YB/vvGQixXAAZoHJP9LXp6wv9X5f1Ox34CMx2NzAdi0jwNagAMAiwPAEdL+tH1sPqBRur/7C8b/kv8RwzDGnJvfh+qA5OaYDpADrFiQ80HGgloDpA5YOlS5z1Xi/23mf2qA1AGOV60D5AA5H/T5AD7HNRYPzKgDVfV/m6DfjZ4LIH9j+YDkAMaClg6QA6w4APdmfojPlG2p2NddH/+HNEBrgU8HyAGnngrrAGJB5JBiOlBTC9Q9i8Z/2zjvD8HKB5AHGAcCsLuMBekDKbGg5ABfXqBkn2SMec2FFxcZ/1b8P7ftSvFkSAdoR84HY3nB2HxQa0BpH1C2L2b/ncL/Pg1ImQuc/tW9yTqAz7mmoDWgRl4ooGtF+D80B9hWpMaCkgOstYGUWDCWF2A8WKE/Rfnf4v6553Il54SxvCDGs14b8HEA8oVaB6z5IOeEmz7/o625njZk/XcMb5dYD03l0NAaMca1FQv6fECvDYTWiXP7PnX8v2054NycaSw3zLEMu3NtIKQDvtxwqFYkJx/sy3F3sV/R+E9r/9x8PaUGYD3flxeMxYJaB3APa31oTG5QXifv90Cl/M825v+HxNGpawMxHeB8QGtAaC4wtN3yfo/ddWzh/wwODa0PgrPl+iDqPrhGLDlA64CsFxyqAylQvN/cfvF+YFn/H6ABvvUh2E3qAGPB1JwAa4VCdQJSB4a0v+N9opj9aXepAf08YAfg6K23rGGlblTVCXI+kKMD3ppR1gyK5+m2pLQX+OINNzo8/umbgSr8v9M0IGU+QJ7W8wGMaeYEyAHW+oDWAateUOtADv8b3F+U/+X4J0/K2t+pQf6pBY6z2w7f6EAO0DXDMicg68WQLw7NB2TdsLwvxz+f6+Mrfi/BsS9QJf/TrwFs0R6A5ByRh/+l/UM6AA6AP4R0AL5hzQcsP7C0wNc+oI35JRb+r6gDej6gY8GxOhCrF9S8r7i/efbw9cX5X/LA3BowhbbIuJxzgZgOyFgQSNUB3/4Ri+sjvA/bN6/df7S6/tfW4U2AjrlDscBKnUAkFmBeyOsDKhZItT1i/9/df1dz9lufr8b/O10DLC3ImQ9QB2QsYK0TWzoQqhXSfE/cccGHenRjv3nzqe9WGf9yT93c8/ap8wI5sSDGP2MBcIAVC0gd8MWCOh4E9Hgnnr39iLN9O/abt0+eqGZ/6QM7GT5/CGnAEB2gBtAP9LyQ8PE9Qdu3Y3/0+N+t8X9MC4bkhagD8IEUHdBnChAyvtcQvO8wVv9T+H83aIClBVoHLA6Q+0hjOmDVjvu0AMD8PsD7zv6l4389B7DWTHYLUuoE1moGn0mPBeR8QOJrn7h6DSLe78c+fOHnn7xqWf8tzP1j14ljsQC+s9YJuYcIEOt7zSMHroSdV2yPf//hpuuapy/9YJX8b8/5tXKwBer+StUQ5tZc6JpB1IrIc2UYCwAhH6CGELoOhTlejHsZ8+G/r9x5c/Pc5VcUtb/F/3Nz8NywcoMpOsBYgLWDVn5Yni1j6YHWfNq+433Yvnluz54l/q8IqQOh+QBAHeB8QMeDsXoRCeo+ON7QfGf775y3Z7T9Q/xfWwM2FbE1uNTzxRgLpOoA6w4JcLya61Hzafui9rf4f9GAuBZIzrZqh1N8ANcQ4PyQ5gvbV+F/6QcL3oPe08m5gN5PLGMBKx70xQLQAgB2BrTtwfuwfUn778T9nzXqxHP3kvrqx0PxIL9X+V1L89/D5VcUs/8y9tdh1d/GOMA6Y0zmBXw+gNwQbC01H/82NL/HIweurMb/U/lCVo5m5PWh/qT+ve+cSZ0XkmeM0Qd43iCgY4E3f/bQmuZL22v7Iy801v4x/t/NGpCqCZYOhPYR0QdkLABfCMV7Bu8Xqf9O5X/Jf2P5M/cem8T9lgZwPuA7X2rtbJFnVmsHYXvY25PfW7M9PuvGftH9H4v+5/mC9oFQHEAdsHxAa37I9vgcQG6o9P6fhf+H6UDqfIDny6xogRHvyVhf2x+5AYBrwq0fVI//QutkIYy5dhKM4ANrfVDPB3QsiLk9zxlzMWFne/K+jvUt3pe5YYz/2vs/h2jjboWMA2h/HQfwvEnyfmqsD84HL2j71+b/ubl20zA2JwQNACzb+2J92B35YPC+rhVpY42q/D933LWJsNYEJWQdB8cqxi3sJ3O7RMj2+PyVhx/u95Nx/ItnLOs/G7QmBMiaLa7hE5btJeev2L+1PcY9bE/+gH6oWqFJ6n/m5t1ayK0J8mmBOpNlDbAj6/eSbN/F+lhPBmB7rjOjXlTsJalS/zF33cWmIWVfvq7VlvV7etzr3J6l+QB5Q9aH4d/Q/tLjf7ec/0Wk/l0q78PWumYXYA2Ptr0v1ofdMU/kerCrBVNnzNIHWg6oF/8vc4Ag56fyfo7tT+07f8X2AOeR2gegCa0fFLH/Nv7+z5Qcb5y77eV9AJzPvTqptsfnzBHpukDqvfSBbj5ZNP6XvB/iv7n370997kzqvmwA3C9tb+X1rHketR4xvlUXKn2AuYQ3Xn20bvwvMXdtZsoerty/9+wBTjmHBZD7szjXk7Gelc+3xr2cI4LrmS/W+wWpBbB/t3ZYnP97fxD8Nzc3z60Bob34hI7zU8Y9vrP2eyG21z4guQAcUXz8dzon+T+2dzqXS2v/fSnknMNBDBn3Yh3PhPQB/pvAHKCk/mv+Z79j3OjOLpxbG0bW+Mc432dzi/NZqxvU+65+y7K9/A0B/j6FnBNwbwn+/eKTB4rz/9C13W1EKt+ncn6K7fmZdT9AnwcALYCtua+MtaSdDxTlf/ZV5jUkBw7VgbmRy/Wh+F7G+LQ9tV7P70J6L/f4EnLtSNeSybPH6Actituf9UyxM8liPrHpGGJ3yfdyfmeNeWvcgy98tpdjzrK/m/epeuKS9id8508RsXNr5+b0FH6PcT3zOhbfY5yzdsfH95bt9b1i7zn2u9WdD4yy/0Nf/op7B3L8c+3CNwZi59XNfYZL7lw/Ftf3cV7H97S9j++tOn1qRmzc93sLI+ePifOIR9vf+l0Bts3nAzFNCL3/Uvwds3OKdoV4Xsf3KWPeGvc+uwO6dsTnA9oPqAUl7C/HvcV5KZyVco5tKb0YWu8Z4nkfNN+HxvwQzg+tNeizBmRtuTh7ZrT+87nor5WDCMVDOZxQWh9Sn5ca18X4PjTmpe25PyM07glrTZln0YfOHxMobn/msgC8g5R+hLRsE2qyQm3W/q75fsiY570ll4Q4U9cRmjGByAmJ2uJi8T/ahDZT83gGAfwe/ix5zMeXsXlDLcRiaR/P69gefaXvw+6pY34M3/vWmX37C+S8YGz9l57/8T1o7gPwmeZIq+YBkHUR1m8g97DW1QJ771P35cfqMiTculvbN9ibto/Z3RfjEzFOJFbmI4E6k0CNeRH+l/bXY0H6gPOD9n351iuGasQYpDzTd6Yi+gK7E+hziOt9uVyL70N8OLbWTGhBMf2XOe6+r+27kPGv1EStCSFdSNGHoYg905fHga1z7F6D71MQ0YKq9gfwTuS7kn7AGNGKn2O8K5E6xwBy7mvxPPpy+rqPOJDnY3aXtpd5XIvzQvHvWu4iY33S81tFxe3v6z/fE96b1xe6d5wzZyiNtXi+bQ/tTnCs59pdjvkYt/li1TH7znW+qEWx+G+N+1W/LU6QvqB1lGcUdOcUTAL5TID75YlUm/vWblJzYmPtHvOFkvZnXs0a/1aso/0ANcvkU8sXGFezvm0ofwd5XXC7NcZTbe7jeujZqPi+YM25QvH1X/qArlcJ+YHUB6mvPn8gJxNST0OQ10hbl7C5tL3m+iF58JJj34eS/C/jAOa+MbZz/UD6gtvPIPjBB21DCcvOpW0e0vkhXF/b7gLF+B/tRYwqc+XMgw/1A+0P0idSfQPQ14y1tQ+hPE5K7sKXz6mIovk/5lKtfYwhTcjxhU3EkDVP7/x+2vMIqthf1wHoGBucG+KEbfAFPTcZkq+aez/rwQLnv/Tr6q0/kf/738MO5M+hDb1OR3hhk/yBsaaVWwpxvbWmPCHPT8L/Vq1ESk5Vvt8UX5jaH0L8PojjB6BSLWNx+1u55iE5GMZoqf4wFjF+93F86rrEBnB9Ff7X+3+Yn3Y5Z8/aaigfo9cBwLXaJ3J4IsfWqdzu4/lQ/dAGcH01/rf2/8RqK1LW3VJqCkvy+FCOz6lPWYvBS8X+sXlEZf6XcaBelx67/l4TOX4IGGsos58jNgLF+V/u//fujUysvZHIWeONcXYMubWhZj8H8PEMe1lH2T/0+2+pe0FDtdUxlODtFMwRr0+EovE/+V+vNw6tuy2lF2O4fQy/b0B8P1n8L7Wfe2ZzzkjJOTfFwpg9BYP4fYvPLyjB/7996aXm+PHjztbe+qSC+y80cnwjtudwKObei1gAg+0v/YA49esFW4bR9h+Ese2e+/kpbZiyT9tm/wWbgsX+uxuL/Xc36tu/tpYPfe5Uely7/bXtX+J508e1C9Lgtf0777zTnDlzxvnA2hyvs+sLv0jD95/4gcsVLNg4hMZ/KTg/kj60YGMwhf0XLFiwYMGCBduD5uzfz/pQ+j653yWhncOktCXafsyFEu4dfZZ1n0L9WnneX15/3WHAPVbuhbVcXx1POy9Mtj/qhHx1Mu3cwP2NO0ti32Ur9SnWdzk1OFiTxjxHxLnvtkU95+QLzwfb7865VNe0bQpeg/haX4O28F5j9gK08+n+OT999jl3X9SP8Tkpv8WFdyPuY9of7URtl4XI3vH+Ppj7oc2++9DGqKPI+S4HeBfte3L3Qv5ir2oP+ukbUxizqHEItD35GtbMjekL0M3bV+rvBiJof9TyhK7v3mnwHqgzCN2jt3Hrv7ovoe98NYe+94HPeT+rTR4OcOPL57+e/In57rpaC+fLOX2xgHwaxpX245R7lbQ/xk2rM957yP0Bo8a/YX+8A19eA99Zbee4aW299u7w90YsEPRfcKgVY4CPdXs7vfT5nuOGFMDusI019mEP8Fvoemp6h1H2B1q7mdcj/ki5fqj9I3GbOT46zXb8bLVNxTTvaldAA0Ubg9eIOivT/uCYjPjPex/0Scd96GuHFdugnR79yrJ/1/61azE2Uq4dav9A273xi4hZ3DvX91QxjVd3gtcY/C78KsgnqfyPviGODGmdFQMiJgE3gR+BQAxv2h99szhd6YDZR/BVbow31v66/dL+GBOWj/KZVgyHNsau0c/Ee5dz2Vg8lALO8Xz6n4Gs9wefQx8tTuzerdMY3a6Qz85kfy8HUCOsflCn9eeMK7Amqu+nYkSv/XPiv26sufbDR+UYz4j9su1PGyPGsu6H92ONj9bucRvPYH9rvOI5sLFlJ753fU0XO7rYyvD7qP3BjalrdgZn93zQaXof6+lr8Y5V2wfzZ+o8VuwxLGr/QPzn7Ap90+PUyFmYcTTHkfwM7etiKPMa6KqHF2L2D/mxt4+wM8b/00895sYdkJKTVBxVXD81RI3RcPsbMRW0BP3XwPvA31vaaNkD4yaUnyJkDJdyjdL94PhHX9Buqz9G/7za1eX0gtcXGv9BHSBaPlz5+5CNrfeSkv9Lyf2o+yVxgBr75jWhZ3Wat3ad1oghwBwf9hmZ+8u2v/UefDmeTkejvk8bW/4cGv85wLWwV2jdJBRLG3nydzkgkBvwzK2K5H/7eCphfjrG/owXuL/P4k/mePXeV6O2yGmP3C8IMKbC+8TYsL47rvYZ5gDvO2GtynGw7xkWj0P/cG/r7wNrQ063h/aF4FoG2oA4D5zP36rNuY+HoxYscL71v3/8dcHOhtf+b5880f8+8bYBvz02J/g7UKnoz6CfHv8H9C+NMMaBhbEAAA7XbWtCVPrOyv4Af5KBAAAAAAAAAAAAAAAAAAAAAAAAAAAAAAAAAAAAAAAAAAAAAAAAAAAAAAAAAAAAAAAAAAAAAAAAAAAAAAAAAAAAAAAAAAB4nO2djZEcKQyFHYgTcSAOxIk4EAfiRBzIXunqPte7Z0lAz8/+WK9qame7aRASCNCDnpeXwWAwGAwGg8FgMBgMBoPB4D/8+vXr5efPn3984jr3qufic6WsAGX498H/Uen5iv4zfP/+/eXTp09/fOI69zJ8+fLl388uvn379jvvsDdlBPT7R0bU+7SelZ5P9b8CNtH+rvZf9VH6dpWmk9ft3/mdXVTyrOQEXRq9XqXLrmftvHs+cGrnq3rr7B/la991ubRvex6aD3kFqv6veWX1jvufP3/+93voLdL9+PHj9714hrqoLwtEOr0e6TNE/p4m8oi8uRdlq15IF9f1eeqgaSMvT0cd9Hr8jc+q/8ffr1+//n7uCjr7c01l0fIjTZTPM1mfIz33Mvu7DFGe2wibx9/QmaaJ74xbXHM9RRqd8zi0fUU+pEcXyKnpVO74oAvassod11Qfqmctn/F91/76zBWs/H9WZtb/6X+dvIHM/upvqFNWd+wcelZ90S7igy/QPqh+gTxWcna6QD7KIT/3FVWd/fmQz8vfGf/vMRe4xf7oPPoj9e7kpf6V/X0d4sC22D3+Rlsgf/73foas9FHai0LzoU6ZLvC3LivtkbleZX9k1Oe9/ExvK1tcxS32px1ru+/kDWT2V3+H7836KH3d/Y/qNu5x3f0kviOzP3rQNpbpQtOpzWkXyO/2xz/yTPzlGc03riHjM+xPX1F90J8BdfXv6m8Z3xyaHpnpW/o9nqUPdGulyIv7+E3A/5HG7yEnfS8D9caHZLrQcjL5yV/HQ/qH/++yqPw6l6n06bodDAaDwWAwGAw6OPeX3X/N8m/BPbiEKzgt8zR9xduewmPlxKVYz2RxgXtiVf7q2RWf1nGYj8Kpzq7ouOJt7yGrxrarZyrOqvIfVVx6t/xb+bRHQeXWPRNepytydfH8e7XrTFbl1fz+CedVpT8p/1Y+rdKT84bOKfoeBed4kIV8nANZ6azSgcYVu2ceaX/045xcxXlp3F5j5lX60/Jv4dMqPRGjC8CzwvMh88r+xO1UFpWz01mlA7U/cmbyZ/7/yh6aE/tXnJdz1sq9VhzZbvnU9SqfVtkf7lj5I+UUPf/MRsjc/X+qA8+rkn+XK1uhGqvgRvR+xXkFSKtcTJd+t/xb+bTOT9KHo4xoD/Q1nt21v44ZnvZUB6f2vxXqb+AalHevfFNmF6773MHTn5R/K5/W6Smzt847GRe07MxGAeUWs7Q7OngN++vYycf34ikviE9Tzgt5sutV+pPyb+HTMt7OZQPKKVZlMyd3rpTnkWdHZ5mOPe9K/q5eg8FgMBgMBoPBCsS+iPmcgnUga5hVLKpLE3PbHf7nHtiRNYBuHlnmriz3BudiWHd7DH8F4h+sv3fWJt369Zn7GTOuUdeUgfhOrPBRZXbXHwmPXQeor8a3uvavZ2NIr/rLnucZ7mm9nfeKe+6X9MxBpjOe6fRJf/M4hsdos/J38spkzNJ113fLyPS4g1UcSffkV+dxlIPwOK3u1dfnSaM+B50rl6PxQOXslA9wmfQcUcWf4fPIR2P+Wpeq/J3yXMaqzOr6jrzEG1XGE6zs3523BF3M0vkv+Drt/+jKzzNk5zvJqzpnQjnIUp2NyPTvfEdXfpWX7td3Gasyq+s78mZ6PEHHj5Hfimfs7F/pf+dsEfn6p8sXedD9js/S/p7F4rPyPa+ds4RVmdX1HXkzPZ4gG/+VW/Q2X+37udr/M11V/V/L7uzvHPSq/2veXf+v5n9d/9eyqzKr6zvy3mr/gI4tPobhn3R86fgrl2k1/qvcbv+AnuGrzp9nulrNWXw89TFOecWsfEU3/mv6qszq+o6897A/9a7W/3ova5vc1z7kPJrP/z2NzpF9Tp/N5bsYgc6F+Z4BGfw+5XXlV3mtZKzKrK6v0mR6HAwGg8FgMBgMKujcXD9XOMBHo5LL1x8fAc/iAlm7+x7M1TqC/dLPRBVnq/Zjvmc8iwvM9jIrsriA7tnV/f8n61e1FbE2vZ5xbtife54Hcuh15yJ3uDzSVGv0zi6ZHvRcoHKklb5u5RtP4Pvv1T5V7I+YE35jhyNUP6PxK67rnnn273u8UfnCLI8sXp1xRh0vWMX7dji6LtapZxPh1zN97ci44gJPUPl/7I8Mfm4l42hVB95HNA6n5/goX/uFc258V31UZyZ4XmPr9JMsRu39hbbH+RWww9GtuA7yq/S1K+OKCzzByv8jK30v41V3OELOUmhfz8rv5NF8uzMzIQ9tlnJcN1U5jG3q3yh7xdGdcJ2ZvnZl3OUCd9DpW/us+niv6w5HqO+1zPq/jt9d/9+xP2c79Sznbt/SvQPab3c4ul2us9LXlf6vz99if/f/yO7jP/rHT1bpvD35uFrZX/POxv8d+6Mjv3Zl/D/h6Ha5zk5fV8b/nbOOFar1v3LeWUyA69pvO44Q+bCfzjGzZ7I5cFZelUe1fj6ZW1/h6Ha4Tk+3U/cdGZ8VMxgMBoPBYDAYvH/A5+ja71G4kre+W+Me777X2MAJdmV/T1wUa144ANaUj6gDdjwB61pierqvstsHXAGO4RQaT+xwpY6vBWIWvm4kfhbwfay+Dsdv6HqVMxjx0ZgNbUvjC+ir43ZVxs7+XV67abROug/e5bhXHUH2uyO093iO65Sr6QKR5mrfynTE9ewcC3ELjbM6B6O/z0U90A16JdaF33H5KUNj8dVZAbVFxdHtpHGZtK7KeVJH/S2hK3UMKA9LXA/7aKxQ0xEnpdwqXtihsr9er+yv8XHaPW0SPXl8S/Py+HbFq2X8idtc/ZhyyIqdNAG1n8cfPY6b8XtX6rj63THS+/sEnTs93bfl8ngc2usTcPs7b0A++puUyJjpBlRc1I79Kx5DsZMGPSrvmcmrfJi/R/BKHU+4Q8rlA1dd+ZYVeI4xLrOZ77WgDzlfRZ/QsaniDb39Vv1xx/4B9X/K4yl20ijnqOOgypF9z+y/W0flBPH5HXeonJ/ux7oCHdv043st4oNv9L0c3FMdZNeVX8ue787Xg8r++DLl1B07aVQmn3cq3853+oe3mZM6BtQGuqfHx2fXrbaTU/5PoeMHc8zs3mqP3eq67yVajVt+X8uvZOnWrrek8bIrnZzW8fS5zHdd2f83GAwGg8FgMPi7oOsYXc/cax7Z7UmMdZC+K2WnTF2rEu/O1oLvAW9BXo/nsO47PUdSobM/nADpduyvsRbWOzz3FvR5grcgbxaPJE7uMRvntIg9Ot+lUO5W4xUBnnWfozy0xyA8Jqv8v+ozS6t5E0OpuBgvF/k0lqMccscpaT21/iovfM6OXpBdy1G5TtCdMXGOR7kIjaV3PsO5e+WV4Qs8Rqr18/ONzsFW/p9ysjK9btnebG//2I3Yp8d8sW22b5u2AificWLsre2i04vL7nKdYGV/7OplZrH/FY/oNgowB6hsepKfc0HeX7K8qxiw7g/SeDex1uy3oyruVX2N7q1SriXzGSu9uL9DrhOs/L/bX+cJt9qffklc/VH2136xa3/8BnmpzyNft/9qbwd+RHlV5Q/Arl6q+p5gNf+jnnCMugflFvtrue6Hb7U/OqQc1cuu/clDxw61ue532ckHf678n8vrPj/TS3bP5TpBtv7zfUU6t8jOX6tuHCt70f51/8M97K/zv+rccqCzm/dxzZO+zLNdPj7/y2TRfRgrvfj8z+UafEy8hfXi4PUw9v+7Mfz+YDAYDO6FbP23imWAt/Su+Y5nOoWu17rxtoqdnmBX1/csM8tP4z+rvZEBXZe+BVw5+1CB+Nfufs1bsKNrT/8I+1f5aexHYxV+xinjCB3ELTyeDnemvC79jzNxzH2VD+Oefyd2qnXwdyRWsZKsbhqT0Xbh8iiycrK6wv+4rjWO7zKpvYhTO1e4i8r/a4xfz0vRz5TzrThCLwfdwZ1o+ehFz9WgH5cniznqdz9/SzvSeDryeBvwugU8lux8QLYP22OzxM+9rhWHp/lW+uB54sYVB7tjf/f/QNuWjlMed804QgcclfJxrsPu/137oxc9j+kyB/Rsj0LTZTZWfWX297mInq2r8lL9KLfY6cPL4d4JVv7fZcr2WlQcoeuENN37H+9hf2SirWUyB96S/Stu8Vn2z+Z/+EL1l7qPAp9UcYSuU/x/1/8Du/4O35TpPJvD7/h/rVsmzz38f2b/jlt8hv/3D/X3c7B67lDnKRlH6OXo2cGqfXta14XOM6uzmW43xWr+F3D7V/O/zndm5XT277hFv3fP+d9bx73XO4P3hbH/YGw/GAwGg8FgMBgMBoPBYDAYDAaDwWDw9+ERe9HZ+/SRwX4T/6z2vbPH0t9pEWBvTPZ5hD51b6nD32lccYnsS/N8ff8I7wDSD/s3nslTdnU5zUf37fGp7K+/Y8K+I/bZ6T63LM9qb/Ct8nd79dWG+h4Qh9Yb3bKHTPsE+T2rbVfo6vLIMnVfpPaNrP842K+W5emfam+eP7vaG7Jrf97LRPr439+xofZ/bbyG/f13B9Q+9MMO7COuoH2p28sW1/W3RTqs7E/boU87PP+s/3Od/HmXm+6h1H2bAdqbvmuJfX76jO6x1Xy1TZKG7yc4GUNUF/6uoaxvK6hbV576gsz2jL34hlWZ5Knv71GZ9f1yJ/b3ve5c53+tJ+eSdJxUWbjPd/SKzHouRPOlPajcV3zTyX5xPV+hvgB5qr5Nu9zx59nZAc3H95av5MePa/4BdKfvYlM9Mub7fKXSsc95tE7aX31Pr+5l1/mU5pG924/24P3wdEzgnFM2n3FgQ//tzGocZv20M5Yjy+ncsLM/etUxC//p7Ujtr/5d95qT54n99Vwi7VfLzN5d5fOsyv78Tzu+MidAvuzjQH50RxvO/Dq6q/yq53vl3XWByv7qNwFtMYsV6JlRXd9QV50fVucbMvtTro7lel3PpXqf0nMfnf2RydvXM9DFXXbnFpHuqtzdeHfSnvTdOtqXPtp5isFg8KHxD4gkaqLrd70WAAABU21rQlT6zsr+AH+TKAAAAAAAAAAAAAAAAAAAAAAAAAAAAAAAAAAAAAAAAAAAAAAAAAAAAAAAAAAAAAAAAAAAAAAAAAAAAAAAAAAAAAAAAAAAeJzt19FtwjAUBVCPkJE6CiMwAiMwQkdgBEZghIzABimWnqUni5oiPqjF+ThK4htFiq4cO2XbtgLAx/oqpVR/zdpY793vwXOWW2WXWluo50v0OMq2NJ69+314zjF624d6foweR9nhdmhOXcY86pxeU29rzPNHWf+Me+P8f3XenlN35/QdH2XNIcas/XN6tf9rdw9zeaX/XVzv9D+tum5fU395Po+y6jv6X/Q/rbZ+n9I+fp/2+L9l1drtD5lT+8+79w83yvr1AQAAAAAAAAAAAAAAAAAAAAAAAAAAAAAAAAAAAAAAAAAAAAAAAAAAAAAAAAAAAAAAAAAAAAAAAAAAgM/xA2P8NK0rSPRKAAAFrm1rQlT6zsr+AH+TegAAAAAAAAAAAAAAAAAAAAAAAAAAAAAAAAAAAAAAAAAAAAAAAAAAAAAAAAAAAAAAAAAAAAAAAAAAAAAAAAAAAAAAAAAAeJztnD2LJFUUhv0Ja6Zmk6npZL1g4MqCayBoYiArLMaCunlHJiJGgonB4kc4YLCYrCDmky8mwupvcNKy3mvd8s6pcz+6pnuqpvcJHuipvl9133PP/To93R9Pn3Zr4tlfz0b++fvPvXBxcfFC13UAUCeMvS+/+rr7/NPPuu12Gzg/Pw/P9Tl9Pgfl98royy+2S22w9X/y4AHje8/6q59fe/X17tatF0e+/eaL8PyVl1+69HwOJycnbjm9ltk2aW44PT2d5Pnu0fdL99ex4erf9/Pe9Jct/fL4sVuWo2fwO572vR9Yuq+Okaz+GoNvvnW3u73ZTPC09NJt3rjT/fTjD6EelWnzqBxjA6FOm65v39L9dKy4+vfrgWIeT6PKfB7yvff+uxPb0d9D3jC/2+8/un+/pWxYUP9Ew2K+fu3W3Xv7nYnt6JnWoFZ7tQvt169/4/gfbcDL780N/Ry0dP8cO9et/2gDtk7L2dnZ0n3zPLCE/qGMfl0Y9oae9qz1j17/UE4/xic2wFr/sFpH4pp7Qf1DWXavX6kbrqC/1lSRoZ9Xp/92u126n44Vr5//09/4YPQ/Si6N/0v6J+M/+S5bTjwDjGgOn6u/9T3ofzj9nfl/8tx855ajs+E0/RX26bvWDVfQ38ZKxDgML46iFLfhpde9TYzpsLEdJYaYjYCtuyXvoYltK6G2JGNhQmLfi+r/6O6d//ng3kH49eMPXZ48fLh3dIZQQ3ePrVhfVCPqq7utGOfgoXsNoc8Lnmley3ghdgsAFmKyNk199XPuX4pz1JPffi/mrcxxY7o0bvAqDO1xyzI6jm3TPbLOMk4y6NwijUc067FgJ7n2VO6jJu1c4T62eN9WaG/QtHZfl54n5u51diGeT3hlpWfXig+ZG6emfEN8UihP68VcWXpesAE338r8zRz9w/5GfdzQnyG9/Gy0lfSMqKSRTZeeT9nzQX0X911enOAcG4j2pPuoUjtlixkbmIwPpV2b/vacN21rMg4u5en9cPN4HmK1wrhUPjsHe3ppX5Sm1WcRNXH0L/oZxRxqHhCKNxPxb5Xl6TvMX93Zz36cakNf3Qj9vfdRuwt7Unfsqx8Vr+WVVyrLuzeoxHRn9ZeNWK0KMeWjL9NawYlBDN/n4pQ9n2Fs4Mbpr3fQOqVw3pqN0RjWTWFsObaxk/61u6Zd9G/8fcCkzNubjau/3l3rupwNJPXdKP3V1v5dq2NF9zwFvcJc79lHpuyD698YOzB5r37OcPWPdclneO+Z+IFJO9eqf2XMj2mVzvOFdl735vSMD1iN/lojpPn6dhX111jI7Q0GP3Aj9K+M+TFdKT6zdU3vaLEa/2/Hf279Z+La3bVDTGefrVD/Zjtp3O8VUZ8Ye9ur/t76vyFu1D3LyM3/zu8a3LHusUL9i3dZcb/l2bj6S2Mmd64WsX3Q29G16i/iPZvWbdqjROL5nPX9w/u16h/SyT/W9sRr1N87Z7HxgJ7fH/yqd589PsvNj8l5yV71z6095zC0cXL+U/hdU3jfkh9Yo/6lPtC49/a/sofG93B/v5ecL9T2E26Znj2WfNWuJGvVoH+mLrdt8gOeP4m2szb9S75bY1N9bZ/v8Jv7cc9oy4hnuarDftcy/m2edE2mcaizvdrcZNG7ak5INAr62z6oxcLFtbJXx9r0n/E/enauI8Z/mf/zk/2u0ketbdr53Zx6g5Yz3t99L367CAAAAAAAAAAAAAAAAAAAAAAAAAAAAAAAAAAAAAAAAAAAAAAAAAAAAAAAAAAAAAAAAAAAAAAAAAAAAAAAAAAAAAAAAAAAAAAAAAAAAAAAAAAAAAAAAAAAAAAA0My/cKNZL7sN6CkAABVWbWtCVPrOyv4Af55FAAAAAAAAAAAAAAAAAAAAAAAAAAAAAAAAAAAAAAAAAAAAAAAAAAAAAAAAAAAAAAAAAAAAAAAAAAAAAAAAAAAAAAAAAAB4nO1dXcilVRUeJLqMEbpwor/JzBnTQgwxK0XHxvmBBmbQRhwUbBqCRMqmQIomL0SoyBshhC4m0y6SLyxEijHEiK7sIgisiwQTuulab0/vs+d9XtdZZ+291j7nfc97zsx78fDNfN855zvfWWs/z1prr732rtlstmvChAkTJkyYMGHChAkTJkyYcElj9q833piwRrz77rtj23zO/jsvvjRhjWh8YGybz9n/uRd2JqwRjQ+MbfP59b+zM2HN2CAOGP2zuBzx/HO/Gtvuk/1HxC/OPzt76z9vjW37yf4jAXHAyy9tRBwwejx8yaLkA83Pf/zTn41t+2R/cFGjR1XAc4ja5w4J+b7GfI8uBzT23xANmN10000TesbxE8dCPND4wOj23737ygk9Y+/eveD3sv2bn507d250+39oz1UTBsCDDzzgcgA04MKrr032v8QADvjCrbdugwaMrpWXKu686yDrvZucB8z277tuwkD4zrcfdTkAPjKiBqRYxcPYfLqtOHL4aEgDRqwHz+68974OeL8T+gH4H19TPcDXgLFqAbO9N96ShaVrffBi6fXG1u3av9l7ziMPPRTSgObr6Pb/8KeuzyKiE5cb9gcQjQNHygNmR775aBYHHnp4dvy+UxOWxYljCcjzN1QDZh85dDLhhtsOuhibh7cVEQ1o9ynWbv8Pfv7uOegYYNKEONcDN177yQUcu+sWXwMaOLUA9I52eOftN2evv/767L9P/yjhwtmzWfAxeA7R9qHO7vjW4wmeDhCjc+qGAvVeC9SAyH4AHtP2BSQbN3rQ2Zi2fOX0qdmF+48m/PnwHbPX7vhcGHg8gOfidd76wTc6/s/B0gEvR7hccdvN+0x86eprZg/fdShUC4BWPHj/sfR44Mm7j87OHzww+83tN86evf4zCT+/9uNV2Nn30TlIn7jiq99d2QdyvjB2/a1P1Nj85DX7F3CmeWwkDkTNEP4C3PexT8x+eNWeXqH94v1P/TFh31O/67RAY9IFn+cBrF2JJ0492AFrudOAnA+0fSHS/kP4gARs/4Hn/paAf19x5snZ3pMPmzzgxYoSY6/XISBjOtpIwlr3EvCBYhzY+sY9Bw+l+vE6fIDrX+KKx37p6sLl4ANWLB+xO7jewve+eHOoHgwNYD5B+w/lA1jvsDdtTy4gH+w590yVJkhdGJurh+J6zfOa6yXOnzySgPgNQAwf1YAIBzy7ZzW87/Z7Z7sOnXH94Oqvfz+rC5cSH0TjPG+9Y60jbpe5GmJ3+IKbBzQ/Qw7AfcSc/RnHpd9TyP+R66XcIWN/QvuB9AEA34cPEJ8+8cAcbj58IkHmCbfedqADemK2DajdaFi2lnj8hs92uTaAdQ87wWb4mZcHvPzSxVqApQG0KR6D88TvvP1mqM6Hmg/PIOO5fB3YG3av8YNcrqBzgpwOHDl+z+hgXaaD5P1m7VmIcD3XO9e8tD2Bx3oaANDfzp07l+w2wP7AbNeZZxKSvZuYT/oC/p/zAcQF4AA+VucGWgs2oYZcW7uNxvdY0+T6f5w+nmDZnQBHRDQAHDDwvIBkX/qA9AOLC7QPyLggpwe5vaQc30ZrbdHn9sH5Ht9jndPuuTW/oN1PPxHZExp8/yfZHPme4QfkguQDggv2v/D3DrV6MKYOLHC+Qo73S3xPu8s179k+pAHr6Q18j+fbNb7gB60mEHic5QP4ntQDSxP6yAlW3Z8r5fcRvsf6B99Lrse/I2tea0BkT3DgPeG5eF7GfMkX8H9C+AG5AHaXfsB6ATSB4LqXfYYS0Aj0yKwTsk8PtTYN7r1ocC9G2h5879ld5lvwHQB+5GrA8H1Bc/bXfqC5QPJBjR5YOYH2gzmuHrg3M2pz2JtgbA+bY9/Ui/G03Zn7Yd3D9uCSiAagXjjgWfEFjpb8Lf2APKA1IacH4AGZS1hasM58IKcHVj1X5tsA+R52ByJ8L+0O6Nekvrh7gg0GPCe4ELNbXMCaoBUfejGBzA+sPIE1I2Id/F/D+eR7aXvuwUe5nmtegvEEcvtIPXigmUEd/5Z8AIDNZVywoAeGD0gu2BQtYKzv8T2g+Z413KjtmR/m9oPAAcgvPPu3s8OG0X8Ri5e0QNaDrNhQ5hDaB5LfiJqC1gOvTtRHfacmxmc9R9s+YneL6yXnS1B/Og0o+MBA5wTTerPWJKF5AHzOuK/TAVE3oo8gBjz8+38mSB5gXhDhgr5z/UhuD7uznhOJ82h3/Nxb89ZeAupNEQ1AHDhE/VfrL6HjAgJ7fVzrWg9qfCASC8i9oxosrfVtPYdaX7K9FdvnNJ7I9QfiPXV1/0IcuNP/7Mhyf7ejCbBzrlZQ8gE8JqcFfeQEkTjfi/FrbB/legvY38XXtvd33bWAji91DFbSBKkLWM9d35DKEVNs2Py7xAOluFDqwdCcv4zt4TPgjRq+B6yzopGz4gPMC1nIjaJ6MJcjGnGh9AHGhKV4wNOCmtywqp63BOfLGm6J8zXPyz0m+X7xf/hqpB7cMweY/BnVg4WeAdaOpQ+0/4atpQ8ASQsyeYGVC2wC56/K94R870kD9l0XPSc4CP9rWLV6Tw+KuUGbGy6TF3g5QWlPT6538j3r+JF1n8vprbUf4Xv53rQGIA8oxgD97wkW99hLZ0HBx1YfoKwFLeQGjg/kcgLr9+f6yXL79tJuUc7XcV6O560aMuD1IuizMvCDiAb0WAsKxdO1WsC9g5wPwNZfPv+XxbxAaEF0v2DVWn7U9qvyveZ8DWqAe06w3z3h6p5oycuy51vu95HL9V6y5QNf+8O/F3jA6zMvncGRyPXn1XI+9IIaEuV73VPogbXuiAYAPWlAuCdK1le0DuTqRVILrHgAtobttQ9Y9SEvF/Di/XVw/qp9Z3heaF7IjntWvFf+L2mBtX+gtYB7R5YPMBaQPpAea+wdl/qGSjV9yfk4S42vVj2/hvOj/UY1ny00YG+kFrTT2x0CK/fUlXIC2Qck95Dl/qGsD2kfkPUhTwNyZ3Ek59P23MP16jqa70OcL+P7JT7PaC0I+wE9xIErnZWx+vlkzMacgPWBGh6QPYUyv7D2BnJ9utBtcn7U9uR8rPcc31vnAvs+g7SmWkAv77fkA9IPZI1I95VZPMAzR7lZBFI7te25h6ttrzVfr3svzif3D2V/agE4ILAfsGpfSG9nJXNnQXVPuNYCCZkTALl+Qnw2FiTva87HGTjP9jLOJxBP9hXjhz/L5rUjM6NarGT/vmeg6DpNtkYk9gtyPqBzAplbUC+tmB+aT9sDVqyfi/NrOB/o87PTGhCcGdQ//+fi2RW1oLR3HIkHGQvoHBD215pP21uxvrQ9vh/l/OLnEcwHIp9jrQas0B/c7/maTJ0olxtw77jGB3L8D84HxwPS9jre07Yn59fW8leN8yN5QLpDItAXssKeYK9xazQviPCAjgUYD+L7ci+I3A/7S873bL9STXeAzyzHAZHesBU0YNB5aJFYIPWTGXXikg+AO+R8jhTvtXMO//f8T9JX8ADif/K+XveyX2uZvZx1AH4QuUdmhT3BtcxR0XsFVl5QmxPgOVgbgLQ9gP/nbK9j/aHq+SvnAO1+wMAaMDyPBbWgVBvIxQLwI6x9aXvmerB/hPc3ifMtDcDXyJ5gH/YfWwsYC3Q9RMwRG1g6AL/AWqftJe9jjVs5foTzh8rvls0F3TxgeQ0YJHbN5QRWXqC1QOcEtH9OBx47/9t53m9yf5674rzUZP/mq7WPO3acH84DYvNCqu0/1HlLr3ekdOZI947QB6QOaB+g7WFjbXuu+9yaH2Ivr2+4fQHL1YNXmo0V5TLrjEaut5i8oONB6QNSB3jGDBzJc3ud7VvkcnzrLMbY88Zyn3NEA5aoB6/ETahR52rxBOvZOV0o7RvIWIA+kMsJ8Xg5o0HaXtf1ZU1f92RbvD8W90sNwGc1QH/40nyEzyvFpW3skQN4C/5r6YHUAau/lHtFUR2ATsL2hI73IrH+mBzvIXpGpEIDluIj9ql1eakDvO+cHlADpL/L+JDxoKUD2gfwPfZ3A+Anrncip11jc3xEA+DfngZU9oVUcxHeA/uT0nspa1HnA/AX+A1sLvVA1vEAS0OsWKCkA7Q9wdemD2RnAo3I8SENaHTInR+9U9UbWM35bj3a8QFZ29Z1B2qw7ueUPqB1IOcD8nPjGSsrt17AhmsB/LnHPcGq+ywj+lPyAbxvvH/ageuuO6spevnk+kduB85hP1AkFoAPLNRThT9Ys8A2GfThUC0gHgdWzc1Zyf47F+cawzehAVzvMt7WfZy0Peu7WOtWLKA5gPVhfXbM6iGPfO6bAsZM0bukArNjw7yD3uSo73k+gM+Vs8312R05ZxH1HFnbh+/kdEBygNwrtmbTjz2HeBnIe6VdO7QaEKgHr3X90/6MAwBwgOzhkj3csrbP+i7rApYO0P5SB3TfWLf29cypDV3zGvi8oGc9aUBv+k+7Ru44Ql0Ar4f9Ffw9qMPIHj69n8+9HXwPP6MPSB2wYkH4AM+VSh/IzSLd9DvQB9CAKg4q8Q7tH9mvZhzI19Xcj/wN+7ja9qzvA1ZdIJcPyHkz0bljY/O9B8RLPfSFVOWgxdyvje/nOKDgm9AnrH1yANc/bMsePr2v181iPXgg+c/cmaKADhDW/XVjzyYfqh7snBWuqkEV9b/5XuNrCZE4Eb4CmzP2kzGf1H3ZzyEBP5CxgKcD7B/2zpV6s8XGrgNKBGdGlerBVfFnMe64+P30mnhcO7fY1QDGtPABaX/2ccp+Dt6hRfvj98zNG3HygZIObBP3yzwg0heyk98TjPNOE39467/9PcnnovvV1ACsf8zmSPcbt/an7fV+Lr7H2pDFAbomYOlAbubYNvA/NaCHvpDwTMUI/9P+uLM6qgGYxwb78+wG7U/N57xdvZ/Puj5sVRML9qUDY4P1s+idshkNqOp9Kdr0Pfun143GgXgc9Z+5X1r3BdvLPT32j9TEgrk5M9uYC1TU5Ez71/Qje/G/tD/iwFC96MWLHIDeG9qfPXzynmr28OHnel+P+8TcH6APwB9KOlCaM7MN95emuvlqfSFVPanFM6nz9k+vDft7+5XMGdmPw3mauf5d2cODv598Lc+RaB3I1YapAd5d92P1AEd7hKP9wca8kP64xrA/vh+tB7Ini/06sH3ifnFmR/buMQeijcDfOEOgdSDHAbkZM9umA8gDsA4iGmDEgUPxf3pt3FnZ9QkVwFyQ9+rqu2517zYg7+3U/UJSB2DnUiy47ToAuzDfjsRaqh48JP93uWBklgnuwoL9ObNP2l/PVpd9m5xHZp0nlBygY0FZE7BygW3TgSXPig/J/+n1G83x77donw8NsOyvZ/EA8u/Xs8fkmeJcPujpwLbtDUQ1QMWBQ/L/HAe4MarIBaUPIBbUvdtEty8mZhOb54gEB+TOlJdmjW2yBsiaUHBmlNSAqvOIS6z/rh4U0ScA3C7ntup1r89jy3NEuRkzkXyQNQH5Gn3dWbqus6LwB48DYAexJ1j1+kvaP/0engcocdOv//TXFGPkzuDrM5r6fLH2AXmOrBQLwgfSYxwd2FTb0z6IhyprAVVcsyT/d/Ugz/6MUeQ6576gPqvZ9W+28W9kroAXC+rZw5YWjM33ng50e4KOBrT14LXwf6M3Kb6P3HnOOLA00zud3ZG+n1n/8kx5dI8Yj9evsS1ckDQg0BcCDWj7AuKvvzz/p7WPmi4gHmsCvotcxpvrnrO/6QOqLmjFAZH7SDbZ9lIDIrFWWwuq2v9dgv/T2udeHvZ1uvfm5KmoBXDOJm0uz+jKMzvgP72P6+lAKR+Ue8TUgK3oE2rzoeC8kFSfGzr/B+fT9vCDiAZwX1j3iJdmsnjzZebmjIk4wOsTidYENqkuEMkDaLMh93+Q93UzuNs9fSDIT3P34xG5mSyl+TKs70X3BqgDWke2oSaItQAOiNRbYIcB6z/p8bxjTfZ04GskDgTH0/60+9yZIfUevTljuZqQxQHe3oClBZuAmjwAGlAzt7Sm/wO+xX5eufbZvxnZF0YcKM+98H4EYiH+ycwZs+6ikD7g1YRKfePFWLDis10VCxoQyAOAGl4J8n+q+XMmr7S/nMvmxgEtP+F379595bwO7MvPKvPmjOl8MFIT8nRgbM63bAXujNSCas6fRPv/2M+B2j3P8uh5nPi39/5SHNhwDtc9/i49p4U5QNcXWbivkPPnLR3I5YPcG6i+q3zkc0JA5C6pPuN//C6sfeZp2X6+dg6jxwF4vRQHNnYnB2gNkKi5p07vEUf2B70ekbHjfgl8Ttgb9zSg1/7fBtAd5OpfOXD1XD8f1760f6oHBXJBnhcmB5DnuP9fmi2m54vJe6u7eQKBuvCQ99UPAfZHkANysWCpnqBnYJXif/bxcW4m+P+R0wcX+jllP1e0FiDPC8Pu+PvmNED3xjsaUNob8M4N5LRg4+pBh492vlBatyUOqYn/Ga9L+zP+B6TtgTSjvdGKSC0AcYKMA2t1oLYmpDkgxYLBs0ObqAMLMwME+jr/xx4+bX/28kr7o5/7nbff7HpDSvGpjANl3ic1YFkdWLiXzokD4C/rPjdi2aH2Ofy80qz0V1/r9ADwZuHoOUyR9Y/Yj/u0lv2btT9XJ4jUAuAnqd9D2J+fRelv8O4wz/UI5HrGLQ3Y9FkSnH3F2REJraZHuR8o5f+W/WUvN22POzlk/xE0IBoH4P1qDehFB+S8YScfLNWEtkEHCHyOQCmPlGsf8OI/qf+yZ0vO4TfOoaUcL1ILwOvz7yH/y/W/8DeoWNBa/7yLSOqAVROy9gdLHLAp80QsHmCNiHWiHLT9o/zPPVvdx/vK6VPZ/oBI72JUAxZg2KV4F1VFPliy/yZpgDw3Ku0/BP9b9of+l+YQcJawFwfi8yR3RTSgSgdUv+gyPeObqgGa/4no2q/lf23/zNqvjgNZD6zlAD3zy72PztkfrOWATeEBcgFzg5x2Lmt/2bPFHm7E/85M6tg5kfZneL86D3Q1IOgDq9aEojHApvhAbj9R9l0RqOXV2h9r/8LZsyXbV50TsfaFa7hfzp037yPsuWd8k/uEYKeu1lvoKeB5e2/94zGW/dtaj2t/9AtF4kD4CHyXHKD7Aedq2Mbf491BFOGAyNmhTesPserEulZk3YXEPD5S/9P2D679zge8GFDWA609IVkTjNYGdV1Qc8Cqc8XQI+DV9EbC/wG7AP/qUihcAwAABHlta0JU+s7K/gB/ojYAAAAAAAAAAAAAAAAAAAAAAAAAAAAAAAAAAAAAAAAAAAAAAAAAAAAAAAAAAAAAAAAAAAAAAAAAAAAAAAAAAAAAAAAAAHic7ZqJbeswEAVdSBpJISkkjaSQFJJGUog/NvhjPGxI2bFk+JoHDHSQ4rHLQyK13yullFJKKaWUUkr91/f39/7r62tKhd+Dsh6XTPsS6V9TVZ/dbjfl8/Nz//r6+nN+y3WnHlXWLVW+f3l5Odhj6/SvrfT/+/v7L0p1rHo/o/9p+8/g/5k+Pj5+2gBzAW2jriuMdsF1hdWR+BXOvVmadcw4s7T6s3VOGdI/pFdQPsoxSnOkildpVv/n/JH9X3VL8EUf/4nPuIgvcpzM+aPCiF/immdLlVdd17Gemc1FWR7yY2zK8yxbpp9UnFkbSLtUvs/g/w62m/n/7e3t8I6IfXim98dMI31BmyC80uKc9kf8nlYdyze8l5Fe930+k2nSnrqyLecc+Oj+n2nm/+w7fZ5MSviw7FjtJsdUylD3M/1U3iOv9N+oHWf/rvBKHx/W+WwOIB5l5P0n7z2K1vg/hc2Yb+nn+W6A7bFh9uvsm/S9fDcYjRX5Ppr9P8eQ9FWWJcs7q+8Sj6Kt/I8v8W32tZ5Ofy/o40mOtdn3ZvNR1oP8envI8TzTZMzpNulkmW75O+iv2sr/pbJRvgOWbft7e/c17ST9wPsEadGmeOYU/2c8xiTyIs1eviU96vyvlFJKKaWeU5fa581072Uv+daU6yCXsGF9G82+a/r31F+19nm1P6w51JrJbM16jdL/fW0jv/NH3/xLayGsm/TzayjLOepH/OMxu7+U3uh6ltcsrVG/Ju5szWlW5r+K/bLc+yNf1jzynPbCM7nOnm0k9145Zw2XezkmsHezJrzbOsuZ64l1j/Vm1pr6ulKF9zrWvUwrbVfH9BmQV16jHqfEeiX3SZe97qUyn6Pul2xvo/7PWhu2Zj++azT2V7zcxy3oI6zzrQk/Vi/sl2Ne/7ch9yEQexl1zLXKtFWm2fMa2bf/E0Gc0f2R/0dlPkd9/j/F/xl/9v6QduKcvRmO+DP/yVgTfmq9+pyXewL4elSn9EG3T17P8sqw0T4T97M/c515j8p8rrbwf99HKZ9QpjwvMdYxfjKW0Z7Xhp9SL8IYN/iPABvTvhBzbfd/H3Nyj/KY//l/IvMo9fvd/7Myn6tj/s+5HTv0fpJ1LfXxKX2Dv4jLPLZV+DG7Zxi25P0652HGcOJi57Q1e534M/coj5WDf2vxIW0nbcqe2cj/ozKf8y7IflvWKX1H3866Yo/RWEXcTK/n1/3Z+8GacMKW6pVh1IO5pPs35/LRNxjP9+dGefUw2kDfi0wbEz/znpW597VLaGm9QD2+9L9SSimllFJKKaWUUkpdTTsRERERERERERERERERERERERERERERERERERERERERERERERERERERERERERERERERERERERERERERERERERERERERERERERERERERERERERERkTvkH4eXjmrZO46cAAAH521rQlT6zsr+AH+jagAAAAAAAAAAAAAAAAAAAAAAAAAAAAAAAAAAAAAAAAAAAAAAAAAAAAAAAAAAAAAAAAAAAAAAAAAAAAAAAAAAAAAAAAAAeJztmz+PHEUQxf0RTAZkl2HSyw6JACNL2AGSSUAgI1nESMAHOBIShIgskRBY/Akvs0gcIPILkSwSJIPEN+DSYV4zNerte1XdPTu7ewcv+On2drd7quv1n+rq3hvDMNwgDH//+fu157dnz0QM016I4fkfz4fT09Phs08+TX97+PKrr4ezs7PV6rNyPz15kur69vF3lz4f629u22jbhi34Wyk/XFxcRPZXn2k2L2n/jz98X47V9J7ThuT/0nej/V36Y344Ojoabt58YTEfPngw23R+fr51fR8/fJjqeu3k5NJnY/3Nbbv/ztvDyy+92FMezw5tG30elj8+Pt6q7fBdZuNw9617l9ow9cPh1iuvXirfOdevoj+wMbuG/mM/ntu+jf7ol6XvAv8MT3/+hfo0B/VNbaV1nLx+e2tfTu3/tw+/94GrPxsfHfNjqD+eifcZpT3THODqDzvfePNOmsswvvA6Yhpje9efPY8xatKlv7W/BM9j4/vQ+sMm6OgBHcsykf7juOqxKdRjR/q7Yx9rKhsfow+a9Q/W5BQvlWvGofXPnt/czyP90b6eeMhiiT3pn2I+tm5jrsJniOnKesa+0qw/6mHthH2sb9X0t/lxV/qbXh7Mpkj/XiaN96Y/2lTRl/qa7AdWWf+zPdVB9F+CxezXTP/UfjbvY2+V51DQR8rvoO7CnlX0h66TnddG/3GOdPW3+Ad61mI/YG3fsf5pbvdiPpQrCfp9qL8X/xmsblvjD6U/a3/kB5v/WX2dNs22MW069rdV/cd93Cp9P9+vd8Z/qQzyVF6Mdwj90ScRD3vxP/Mr6kBdiGfL+qa8VhOoP4r/4Ktob5JrEejvxnx4LxqrrAx0mDSm+qOfRW1GLLiW/nhW4JMm/Vvi/1KbSP/afFJibe+Zm/O5adpvUt+Z/izmg921/LA3X9r6xzRZMp/O+pMcZqS/86zV9YddPfr3YPk/jLdtyjONYZ+nYUN+P9Xr7AdTva05pBrWh1k+2vpGR665SX9rUxHTuOM/77/W/rK+JeT6b1OexaJYi7z1q3Ht3Fg7iufO43UpsCPf/2Mdzm3N50fY0Fhv2J5yvWjwQxpH3rpbWZ+r2PpPntFT3msbrbc3bnLqWGyzQWJF7ztzvNSA245D3924SvTcqdinHd53Oup09f/r0efDrx/dv3I8ff/ef4bH7949LHduh2vZoced2Dk9a5v4/5LiF8wJ3rq3MJe3EztZrHOFbLxOJH9iX4v8FfZd2M/ZfQ+8NpBzwJ7UzgKRu8rO91PfwdlJdH4Ygfq8M/r8Ph9s8fZP+fml3atr2dOg/1j9zK7aOb5XFkT3TlhZu09lZ0852BPm9xQbqLZ7m3tr8Lvlv9CW2h2qGrAl71PmHy9X1gJsqtxDqeabnDsfs05Ru7MzPer/sqzlMMr9//RZr59du708+BL/TnvT1eqzPADL4y6q08/xNJ0FwSZnDqjqH/QBWtZyPEz/6Y4MzUF15n/ccQVfwF67o4a8FsBr7w7gNEdS/eH7/M6bgffwHFYf/IL6WJ4bNmCtym3LbUS9TE+SC+kaS06OuEl/AN+03EGI9J/ueafxFp3TWTw0zc3Ubja2sjN4d71CDODZVeoPTWrnKizPbTm10jf4P7iDO9eJOATtM4q71eGz8QyUZ32IrCPN+pM+sET/WtvLtd39nOXCW3zL7i3ifxZLtJwnwNfknKul/XN8AL559EWKY2EH/ua/kWBjD/P+LaKxnbHBP0y/Yh2gGqLPsXFi/cvOInegf6oze3aX/g13bKj+qAcxevk+2nY6/V6oxLRhYwf6Mf8VczA95/Eo7/+wtWW6yzJ/h61nxRxANbQYjvUh84vtt1fUP/mtqG8n+pc2e/ovBc9g8wLTvzU+zPWHrc5Z/sYayu50FLFgpH/6HHMBswf9D/vTcg5aoL/rr33pP+3bVtEfNtlZfW3+x3cQY5TxZRD/0TFXPj+6n1H0w5r+cx9g9TmxdI/+qZ96+9fRD136B/HiXA52kXsj7nxpuZnW3xNNWtF+1hBPumPO1tza7/xa+6j1pwb9w7Vgof7JR2iLt/7V8lbevAQ72XptuT3ndwtUf/s9kZdT9uoL95Ojr1HOYkSbq/HabGTjG/2J9d1aH/X66Th/u/OhN097Pu/U392flH6Pzv/XugMLLC+5JP5neQhrpxdD9zL6I9XH5slaHwXsni6wPEXwO66mebdVfxsXLb9Vbbn/s4Z/Ecd4sWwWT7s2sBhuI34q7hv2Mu396d29qe/WbHTnb4t7yhiu0u9Dv7fk/1bI/862YL6EhtH855HrBLssn2eft+pvZzqk3tlfGKdmZ3nuU5LnL22dZm1smJ822lfaeTTlNvMzM2K/25+Y7bn+5fNs/Jd+DmhuX88dKHLWSs+OW2K1znL07ltR3tWv4XvVPsB+t7DwrDzyq+eX8Iye0NtGIYQQQgghhBBCCCGEEEIIIYQQQgghhBBCCCGEEEIIIYQQQgghhBBCCCGEEEIIIYQQQgghhBBCCCGEEEIIIYQQQgghhBBCCCGEEEIIIYQQQgghhBBCCCGEEEIIIYQQQgghhBBCCCGEEEIIIYQQQgghhNgX/wBxEzbjr3cRLgAAAVNta0JU+s7K/gB/pYUAAAAAAAAAAAAAAAAAAAAAAAAAAAAAAAAAAAAAAAAAAAAAAAAAAAAAAAAAAAAAAAAAAAAAAAAAAAAAAAAAAAAAAAAAAHic7dbhaYNgFIZRB3ERB3EQF3EQB3ERB7G8gQu3piH/ignngUObT/vrTWzOU5IkSZIkSZIkSZIkSZIkSZIkSR/RcRznvu9P5znLtXf3v7pP929d13Mcx3OapsfP7Bj9LPfUvXUWy7I8XscwDH++h3TvsmOVfbNhdq3N+z21f9U3v/6N7l+263tWOeuf5XqdffvG2b+6XtP9y3O+71//1+d5fto/1+z/fWXbeu7X79u2/frM9+e//b+v+h7X96v3QK7Vd/ucRdWfHddrkiRJkiRJkiRJ+vcGAAAAAAAAAAAAAAAAAAAAAAAAAAAAAAAAAAAAAAAAAAAAAAAAAAAAAAD4QD8K+ay4UtoqZgAAA4lta0JU+s7K/gB/yMsAAAAAAAAAAAAAAAAAAAAAAAAAAAAAAAAAAAAAAAAAAAAAAAAAAAAAAAAAAAAAAAAAAAAAAAAAAAAAAAAAAAAAAAAAAHic7dlrsdswEIZhQQgEQzAEQwgEQTAEQwgEQzgQAiEQDMEM0npGO/m8R7Kci08v8/54po0u9korKUob7vd7AADgTU0IoUu0/CTlp1SnbbtMfe7Z/W9D+rMptNvqFzee/9NztDeOZ9uXtB96zpZlju+JroFcuZZ5vYsxFtrFylj6TJ85sz5/ko17bwy19ks+L5X6mxv/+aDxD/KOi7zjlspy+e9l7y9xTanc9vc5fb5JWSNjKo3F+n1Jvy7FMR+8D7Y0T+7DWv731g9pruY0x0fm/yvlx9afleXy7+P25davce0aeW4ulmuq9/O8zEF05b2suymsz5+l7dWtzUvq36Q6bd9Je+sbpZ+VtTI/Y3jsm1766Hxc5P1jqmul7Bby56E9z8/Lkfm38Z7SPGiZz39u/+v+tLFt5ThXd3fjLrHviDHFMEpcGuctxaf5WOqnsN5P1r+RthZLlDKbh0tY789JPvv3a3wxPNafxl87e/bOyzv5t/ecw2PddoX8e1NYn+lb8X4i/z5/vszijNJmqZvTZ1s/tp+X8i/Xd5C+Pv/+PI6F/NucdIX6Wu71HtBW2r6bf5ujMY1t3Mi/7X/L5cXFtvV9pXnwSv06N/7cOtF1lZtfrW8kbj3rSn19mX9/Lb+v5N9yP4f6nflT+dfvq/NG/nPzqvvf3xv8PI2F8YyZfqfw/X45hff2v8U4pVi0fE/+9+7/V/OvuT9q3+fyb3vB7gF78n8K3+/nrZTZWdFLWWlM9ixbI0NY3998zGPY/v63301D5hlR2oxP5n/v938t/0NhDWj8V3F0/u3eb3c3i9tizM2Nrhu91+s9V+8JtfVsd+tZ+gyZPkMo3/8139Zmeab/XWHvaDN9t/Lv7//29735bySu3G8hi8s78hw4Spvm4ehzLLem/Tr16+zV39UxrL/vbP33/2iO/je1/OvZEV/ImT1/OSev4c//+xTWunTWNoV8WP35jXy16RlD+Dv+jwIAAAAAAAAAAAAAAAAAAAAAAAAAAAAAAAAAAAAAAAAAAAAAAAAAAAAAAAAAAAAAAAAAAAAAAAAAAAAAAAAAAAAAAAAAAAAAAAAAAAAAAAAAAAAAgGf8AsfQOke5S2pAAAAqF21rQlT6zsr+AH/U8AAAAAEAAAAAAAAAAAAAAAAAAAAAAAAAAAAAAAAAAAAAAAAAAAAAAAAAAAAAAAAAAAAAAAAAAAAAAAAAAAAAAAAAAAAAeJztfSu47CjW9pJILBKJxCKRSCQWGYnEIiORWCQSGYmNjIyMjSyZf1H7nO6enun51P/UiFpz6T5Ve9cJsC7vuy5U5ud9Np4A2rORLcbXRmCHo8MCcF3FBWsA34V+w/NiHeCBChABtgob0J4kwXfdk9mxhMHxzXxz/PFDbwCVm91BK9VxM7a+bE8VFOB4nUDhKOkw8GG5rys/9wkSoNxULKRfjQOvN4G4c1yd297PmF5CbDEp/EMR85XSDw8r1GvbKO5GeU4iOPWWZFBDzF85FsjSPk8GMCZsqzS4j0ltK/7u626Qd+7bRxePcsWw+I2Z4AE8UaqDcQkP0RQJK6+XsoVIk30M+qGuwWWhtx1/cY+5rn5+glspLqM1Y4OJNizW+rjFwMGCbQ6eHQR1T6D476g5cFz40/08LxsPLz+8/Le4TsQ6Ep6TTcKbBXApthUgFfbEnC0c1R4ycMAnD4d1S3FgAr60zV+34NrmwB/VL7iZ+zb8NB08fgCFC7QeNzdT6huBx+FO3dVCUdfh1u3z66eolHVN4Pd7j477NcglLkKmTsmKCxhrOhgJa5tOwLxtgTnYD/znAiqndYFVxXwyqIbZJTvR7xGBm6sduF1G4WHXkinPC6pSRSVIV2MwTWcDxj67+CkvdGlok2aY9dUJ0bhYhj7KyhyoEstFy8Xy4ykVltQ8DyzpNvZzNMXhwH/WNZt64GLwP6SiSh/w4PZcGzwZTxxNJU8jKDfkNuA6pxY9CZ2q6v3TiwdZQaP3woNIDbarCJBMoHM2m84DTYNY6sj5QmNYnSbHmEq9E3QEZbsuyvYS/KjPCTMuGGplKJTPP9Q8P50tMekkcJ1PAT0A/X94FBoSjAv/2v0JH108SnTCobdWZ5uaYHxJLDzkuJV94EbzDlFqXdBvJVtQYdH9AYg2/RhYElm/zTzhF6o/EKhZb2gAgEaeF/wwNjfhga0fNkpG8ZdHW/CFBXd2KZrPNz8sHORAd44KjQZuTeDHpt0TbcwFyms+P/XoyUzaau8PsxU9gN0P2iV3g1qIaXpGVHgGgRD0hCQRga9rUPY4m0W3kG3y+AlqQU+Z8dTX+t6Aq54cPn7+kobl3ODYhpG6BulCOfq14gmGC9akAjhVratLHA5Dw3a0amLrD0wL6OXnQ7wC74B5rwWhC+cejTukbRdqC1Au1AUgl/jj70Rr8RXC6nf+oVX/RcLCgDP03KjBlJGVkjh461XAhUrK/LlzEo+jEomeXISzCA7oyZ+OKzsGfQcEc60YRhDjHVEoHktJre73pljdm4TGqAq5MQvL+v4rS4/6qOhkWIwfXTtKxKOO72MIiHgknadE0de33g8QnqITWGBp1x4g7Kjr0RBAbMyP+3JusG0kgajGXtc5zoTvekJHz56gUT0Vxm5mEORrhETq9qxlOwo8qP34FmHT/D4steKinptqxu9rhzBCn1twKPXiJL8dALqHx6CR2/bMcP00DG7LGctxYJRYxpP5Cfp2z7X26BjZLnj1SG6M+41vcp9KvoDPNazxweD/SOAcdamJ8errh5ePC2bgpxYM7dfXYewYlYaJW1oXGTo+PMdNQEqjOfMC/QKs4iTTcV0VAaEAfT1IhRYMawTQ/jPGyhi646/56bK6dL9Rkz1/ggEsCTfGxwa137v97Orncw3EPpDjojP4tu/e3DZbptFnlaiXDFJMjdiNqqj5Ea0/F7coDI0md90uN0MjfkJ7CIJdr9MK1+KXVdRXArIMN5nSMX9qa36CZZRjR7u/chbLx/kf0ONE2C4bEj30y0u03O7rCMVA3Vfdx7FNEgP7MOWAkAPj++3o5LwwzlwG2vJ4f5DzrnbPcd9OWqILPiMExg2DhIzgQkWXCZmlKZWCuiZ52EF9dOU/QvvqC1nsbSjCV0lw4YHJsfKA8Qu4fL0ylyvo/eBcMrf2IO3eKZBs3Di31nRsGAUcwUBaLkK9gKPvGASVZfGFi42DUlPf9IHGg20+ZJhJgen+bP708idODWGGZMSiRzO5JY2GvCOrKT/ovM8kBQFzHxzfCQNfNT0Tsu1ZHMdCUiMtayJxR1At0GUS/iLnZq3BCMLhJdapLc+TMx436tDkzMg41E05mRmBz4oZiiwbrOjkXypuO0iCwfrGRRZCxrGGHdZjbL9++M7usecNy51bg44vc2GfZ7hJFRdFCDLlLHoD0jHaF3SBGzqSa0zG0+fOwQahze0cyJkID+Wji0cp5hzUexI3ym/wy8VuZKj4pOi38OGVe0By9VCYPhDGa8J3jGvXvb6hCyO4D2tYF2Z5kRLWRcf3mshBqc1CwjnCdU0QsNveNFA9uV8E02ySkMZnV4+u2IfdTpUU1SOWX26Zh0fvpHADcAssWoUeEv9VdZs2yJP3w1amm9OwuOUwRUuRNyp8t/0YXa97nfw3NUZc6dS2u/p6UdgVoHoh4YLHBwl1FUiAPu7/86Z1cJqy2vb1VNmju28zUCmI+LRb4F7VNuPW2vPjYCAtmmQmEuEqPbYlxMDKZlmSPL9ekoPYt2BfNp2o38h8aB24zOsFM9ihPoCEMiAZULoQ+nH/1zcHFc+Oswv91Q78LE5zvmq7Rpk9QrWK/GALqO2Bs5VDp/L2BGmOVZIpAVLpkI9ATMXfBtKuhIv/iR0Ct8enbWI8MhNGSJNScbCyHMO5Rr0e5eP491gcummN5I6y9U9trEdB/d0Qt/TSfTq2Khq+yxN1DMRmBdg6HUDKq1JImS4D8tnvirA2wvG8scM2jmqQ5QGnY+ZHT3BPLQ0Q+q02HUgX0v363Mp/S53JSubbVcDO7BY6ukrHg76div3Jdjxneo7jjOgE8SDx/wgxRipxbZktO5MNSfKNFAA3DT8D3h7iT+woWXIN2WRlxwrPyUYGyhcN5ZkJ0vrRpf+WcsXYSJYQH8vBYezHx9uh6KU+GMYQACyhlbivM/+LG0TsWgiLuUXxysauAdJxcfDs2DdwG4E/uIPIjN5LrAaQ98UlDsinJIE7D+K8Px79UaxyGI02s3BQAzdgvGGZhrjpXj2EB4T9yVLntl8XhvWZsylto4THPsBEMyMewqMMvF8nDedJ/sIdya11D82LQ8HKLVKNbhBl46+Es7LP8x9zc5XA7kzPzDzIrS8TteAbUil8THRfMbvp8sE8dfV9RQpEyHpswvEkFEjTEQ4r704IHV8VMuy/cwdjAduvLfJySJFWLqAZs6WI9Br/ztTWjyeAke+MmYUofQvgbwmy7Tpd6Kyn2zanRmhsd7GGvECM0nrGeza6UF+ZPwwBtg1F6xvS3RjQaLOi9t+5o4PDdqLmS6sML/tC6SJN0v6yaDvA1/Hx+hfnBNCxoW+/6ylnUgJtIMMkrDW/LCCURYN4/Cg/qjoTtmfAVeu1hRdGvDSemerAIAno4BYI87XfucNFNIyBBiGWs3E/EGzkmAeQ9UGu9Q6InxZZdrTuczptUh6qKEcH/7Ba33naR3GEK3cwESlOevv25+F1iFn0LcUmlaeP6MAiolkQCT0nSYb9zh2DOPC36Bh7u5ltiBtML36EuY8Zg8Ih/o/H+/8u40LvruDY0cxBPaie+Oe8sVmZywx8egT08DpmiRsjwqx/b2i5MlhqgfjHvEl8MdbYaTMTQSh8+ad2EGYxxQMTpdYNTkuAiJpMwM2rGtoun+vT6z/Sctldw3FCU6BeI28W8v4ubIAlBHoC4uKBiw2vxPdZ0uN+aYjklINQrgCIcRAe63UmNyiEBRz5VTtCAqGSbCB6Rut4144Gs4Gii02b98vyCyx8UGYMVvXWoPZrgpEnm0669GLMlC+hJEVOlbmqCkgDQddp3vtRCz2CdS0fL1TmUUFEOZOjqNJn1exX7fDgJVla765cgJ/aYdSlpOM1kE+tanKoD8vR8an4dSI549ZC2Hpwg8ys1nZspa1sPQuDEI8eFcm4Wezox3mfFdy+NXQD/YWm0hEL121Fg4F6niv8qh3vTRuxvos+qEy/a8c9i3JyDDSNA/ns6qf8FC9n/Q+aRcByEv7AflCGGKZuQt9boK5cZ1sVe6Grh5JnGqPjWdsDdlKfVycbhocKe0ZlsG0x794BjHsLAt13vgcDTP/VO5AdN6gmJJHn/nj6Y9r4w9AwnwuBjp5u3faJ8+0mEfradcVANXND6BRD1bFtnPEfOEgYg+NlZvHvucZ0DJLOPFBKWv/0jrBAg4/vkPnI3P/oHaG7FjSdS3yujyNgDhd9F2GfaxFSTuL/oCeXfklVIcJr8lcBgIFMjJta1/VEmAROS5XBpQX3zKFV4wYMo5zPxPf93Tu0mmfMEu9MfmEoXeWv3iFCanboKNFm8sf1H6O/ufRct/NC5QV9kkF1SPdSoaSgEQbOAgDVZ+v3mO4aTR/uC6g8N4cMT4u3Osjtylv3bTZ17Xb2jt3HOzOO5rU9yPzudx3pp3eMbh7o+6//+PqPlwSkpDNwS/7OTaKktqWDqKt78y4AdAuuIqED8250mho/E+DrjWRp8bBizEM2s/M9sMpFCbMZoB6tHtUOhSyApRvRrk/ICrKc9TC5aP52h8tHF4+SOx49uu/1TVYlpRP295vKqohy/KcAwOTCNJ1IGA0dOHLk2dQGS+yNgMl4uu1BHPQ6yjIN2hFlwC6prAHX3Z8wTjxnnevkg/iZJ4imyu7NNqPphyXBw0fMMdbWt2197qFeaq5u7dK901P9MAxDegGLx+1MWIYz/ZzIVYP2hE07XgXi/l4VflhjsL2OgAFhARrodgNHSAV1IuHnDTGK82tO10v9VII/LIjZ53KDPe7cjoZYfTZDQhBXNtu7AJBG3xeoXO4zlm17NCFdOf/hu63X3Eo0bukU2BM1StNzhHeC3F4MqkSf92ioD4KN9Ix69oK7tqPf/Tj/leAcUOuUXZd6nRfw87oxtht4peJ+FwD8tUo4I2O+JYHPvhOut2NGe2Tzlxvd3wMdur1vHfeIQHfFMIlRc1Cv47kSml8VzIHOID8IM3lCMsSQe3y+/wU1s6e4h33LPnh7cShhv7Lb0YJhoT8FgI7Q/lGTJfKnzGzBrPY09IKkz4J4bVdJ14aAR+2vpkPoGtL07DES6hKSCNsSa9dR1v2MM2lKaBvcLMf/gPrj+okaS7qaUoj3xcTwohXEwsj2yE8BYPrI54XKsruGjzwh841bEJ64TnfZ9LZhxNz4tqJagI7AeIlcUnR2mgHSXlpK7d1hXCgByh7IWplQRZaP6//uIDGKmt6jBaFojuD3nex5BjD3UwCQTCHIeQ7NUQNQD8yeEO0jUkDTsSY0r2GfORACJzLJAZ7Ei+C2SRWsRcc4WMn4SXLVxAo0qBOWKnme/WIfz3+Ly7zTGi8jiQ14sN3R3DvGMlJ+FwCqiwH14hnW4U83z+2iaO+T1ZhVjvNeCKdrBPQNu5ql46co5L6gLKWInzIYh/zXKc9DB/c6KNmQO5ccUTM+vf404Sn6JYj51GI27hdCOAH9XKAUH7MAcLX1msnsq2U86rrtU+m5EJCC2OzaK9Nqc/DEcIyEuAjfJTwmGXR7Mz+MowisfE4GKXA3EWKZ1AJ/7uPpP9RhpGnkRBO1V2wIf5IWAaG98IhYl58CwFraPjt1+J0ppGtvAykjV+HIzVOabq5jUr149JR7W8BzWHYxpKw5NYkRX6warDBL6Rj1wRiKEbbVmTfaPp4AVHChNYeLuNm0pGwaM6VT/CLYnepM7r2IWJDqheedq1vhNW32ofgODLq/UQA9InV99pHGcM+YKniNYvbVibru45fjI2lNK7P5QLtaIZAJ/rfPrn5q4NJZlN2sFRiRobTSJB4/NYqVoG0GdOp1iF0ghyWOQI733YU6DjRoONuDuJihu3R17BczwDv6Cs6RT6QxQS9yi78EvpkFChvGEc9SKjXAx/v/y+xp3CZqIwRZHjI6uiRaCChhrWTmQN8+J3oKnhQGhNdMEKyvs6zbAhfrh7apvTZakNHAOHxgG8Y23SIC5YxYATHfX4APegUnEA3uRi2p97vRj/s/sPpYXgLyC0E6PzEIogc72MxoL0sYnlZCJ/UHDPx2T24SHxnPBEZT8oK8yQz1Bsak6rDvzN5Rez1raDeZwBdN5a/Ad1hR+XD8XHbvzZPOTy//ti7F9trxuQr0jU4zt81IS1LwyWyKS5Yim3EdD/KUHoleV9wEs2iBvDF3dPke46ALaEAHAqes0TPwZRIfNv5OfJaSF7bBqYtJO3nuj/M/HwM4dFsGg1vpIZEL+qW1JCwfzq5MrbdlliKPBXqm5SVJ3oZB6mvczBcRUuRsITN1+jjg2oF5E9/rPxNfnlfF6b0pg0FiQ9L16fVP+SFyer+EYaKkNVOxzW7Wl6OziBEjwhQ8/TQzeY/cNiKqFaDSUv3q0fTfg0OBglEE5b8mPrhbj7wjCkIASM3Hvd97dqFl4AXXa0/D11TJbHEoj1VIA/DNtWiPDwy73ZQ4ELosQHSwtfbIw9WCTNt7cAi0GZX8H4kv2CrLTCKNFGRfeQwf73+fayw07gtHzJb90WJEPizBzy5vaxIi/UQ7hnw3llsuFRy1RNZD7RdBnJ8R5COJacfm6Wz//K+Jz5+hSdas0BbyCOLz3h9Ev3G9XSveGGVFCZXyll+rLS2gmYOmC9qwY6kcm7Po54Be+L+lTPQSmHGxMX4R6xBDkN9Dk/+U+J5DkzmhjghnTo0R5PP9//sak/VIyAQ4QhZraOrnq0rBjiNapC1g+laBb6eZTcthIDlyGBEXJAAT7tW6FANaLbxo82to8h8KHz9DkyS3CftelvF0xI/3vzlkKJE4FlDdhV3atpqj13dbEqIBd2wY6c87tYxkldRul9eG9G/OS6vojWT5DEgapt6EKET6r4Wvn6FJbvxJzCBN7+P8XygA+YG8DhnwGpySGO7wNSk2Ekgv9vXMWc0xh7ggsVFS5oxrHyxuy9b7WEi9rQbKifAOkYPKyz8UPv8YmmRmkwQB5yY2s3/8/L1eRX8VSpZtixIUqul03sh7pUOXtZu9zEOsAmNgve7ZMMqFdh41HcPCeDzkg/NcOVkCt93/Y+H719DkfTHaMDYi17Qh1o/zn+s56mRsOieWDPsxSCLBPEhOtgImXQvENc/2jza2OcchFkntMTsikMke+O5ZeEHP10stl3n1f218aH8fmgxkHA2iIl3wz9f/2+u5CFW5LmFrq2diYncyNKyNpv2Yg8BqLbkgUQ6qzMIAT2SWLdYE1sE6TooUCWRHp5fLpU3Z/qXx5fj3oUkJVvhHPbNX+H8hAXI26Zt30Ugz87EYuxb70nAi8R3X24sXDAG5oYKjI2c2KnilOR/wroTva3tIkK48V5Co9gjt3EIWUd+NT+e/D01WBBH5hXtLaPWfXjzMRn8ViVcNHTzktUzAhsf9OnckfLBvWYCcLVFdPBPKq83aIeEh5Z65+/BGzx5xQBB9M2ahUvglHbuYjW8VxL8PTY6j0AZyr0T18vH+DyvLTnzsWc1Z/JmONv1qG5dyAzHRMRVrNPj6aSdYyRn8ZoNcOtxlrt689yDcfrlQOZrl0jHt342Pswr2H4YmN444UaFhcGX1x/Hvhuj2iDUgOW9zpk3aeZcJ9UsELdHbdYqkdRY55twHQmR4N0iHVpm+1tgmpl8PqK+dIUPyo2wBGGdMDiD/MDSJsX+3eVP3AqV9fP5x2bPea9Dw7AHZ+sxirnM6AWa6Jy/Q/ILADh3jvLNAIf5dJbmD3Hoj1z3ESqRzx2Azl39XIGV6PI1QSUfyD0OTgq77MKhA6DTtx/u/CwPV3h77NbgCNWe1lXj/Y47tVL9H9Nz7VRn0I69S1BtDQ8Y/dGR4xxz0hvhMYIzGgTin9evpZGdzVOI/D002fSwMAl+dmpMgH5ZcgmvZrATe+J5sdM6EbK9zoIs6bSIy1+M1t2IBZVxdCFzyDMub3OR7eGHfTG+5i1HTf2xQd0s3jezpPw9N7qWJAF5hLNUfX/5sYijUwDGHP/G/64MG7fMOzzOTHYTdjF43otv2OvAQhcveg8PDXrp1c6zPmnFCuTgqwY3oaIBHeIwfsFn+D0OTbTUCg01+7XtTH2fAOW7okVJYlh1DfVv5q4sXn2gHT850Q5uXMSNXM+gHKpr7Oju9Jl8Yh0cU29uCtCacSHyJ3dDgweg1gkyRif88NMmD7/JcYgWm+8f7v4YRl0Q/XWZNe1Y2KoJT5DyHm9nbZZmNMCygIavYDUG0y9i+vOf2heSh9oxLuAifbaScbZ3Bxt+Nw3KLnb1P929Dk62kmvy8MokKCB/3f9bhI4PDcCcktEaQy79AIdJ7MJ4XVoQRpllXqdjCb2WtLKmKJ6qLSCe6v/dg53L9Mc7i2ugVgyOazb8PTVJTlhrdEBNZuo/ff5JaQh3QaMR8lniyt0jzQA0221l6aVcfbIR3URPBDBEc4X2CeXEPF3PgreyzIWCrsx9+eSOiLU8Y3QvVkar2t6FJoliV95Bt1ssRFH+8/gfxqMx5z/GB0fWffO/8KjBvQKKBG13bk4leKGBQDxHKce2rwoN2tq1lZrcB6c927ieaT0E9QoD7HoyD3YJw5O9Dk0ojCryoEAzWnp6Pp/9xleY1sQ1S0cPuF7qA64F3VibthSkM1KmD2W5AcG/vjeeyXd3MezOsdrY6C/oOGMf6tYbew1mR6M1mKmFX79JfhyYnCkprMG6liaKvRLh46I/7fwuUXC9Ik9zMyUQM4XUDznEPWpZc2oxHK+WVtVgLf+xapVQ+eicRN/lRh4FxEZuEuY6+ucmM7QIjS+JSLvIvQ5O7B1bW3GfHUdfIrKjl6ePzH1wL4hDsYLi3P2Tc2xcxebOU5XVN2zbGtThaWF04w/hecIWqd1HrFkW+5w0mCO+Mh60xFmZyE1KaA8FLafvx59AkEEekFs4T0/DU3Zydj9vHAdCVGB6Mr/BoMyeBwK7C+JS3kwbHe7wcFAGxmh4eOzvWfkag9kvuMzfQa5oUlsx1PAhw9rVkyo7l6IgrQ6h/GZqkCJkMjVLhD5H3TXq5xo/nvzcbKW4A0oAIqeYE9tQgbEUDDkcdG3nNbL2HOhLMkf9Jjd7tkm8fsULsPEFcjoyaXDaPZPDo/Uam4HEf4M+hyYVRiVvitTE8a6ju3U7DPt7/l1MlfOuCztCV73MBVHXGbGXB9ZJimkF9Qbjr5u0Wns20/jHj/RswwEF7H8lL+ZPKmBsU07q8dGrRB/LH0GQWTEk9cp4JEQ+iUFJn8/vH819MYrhSs6PpDcWe6xBsP6vikJSeKSGw1luriUbC5ghv1ucLd2kmAmtelENWKHRAcPxXMtP3sg7ze2jSeIFIl0dSbrIEzYmMZREEQ2L6eAXUibCBquk2R8GzqfcdkayNUYXWZDI3XMzYq2ScU5EbyT1cu0YCp2YqvDDpkR0D26MA3A5PUAOQ+sc1KHKEWt+ZE3hRkRBaFj4IpX5HoEFlHk4t9eP5/2pZ9Nw3l9K+bjv6bj/TuSJQt6940n0Wh7eVGhYQHS/gTuT2GADeVzrdiia0l9e+htk6eCIM6q2l0YMQO4bEUucU7Y6UuRcMga5j5JuF0Zn1sfHcFf38/RdFbG1HwqdhPY8LF2gI8hbCqEJHX+Z1hbPXWW5a7KutRllzIPRV6bUiFXpNGybLOsvdR264Ac917S71RFiJGoPJNVhuFByawaH2Aps73n221KslWE8/vX4yJvnd2BzuuAdGcmpqohEYoh2FOIibC3lBysbkFyqxVxAJEaGzE4mAqdIQSZDSEZj3BJM5L7mndYJiKfWBWrNsGDrrDHPhvA65IDiyCDXAwEr1mj5+/2m0gZyBkNDzmEk8kGud7Q7Ctg2I2aTjXqJT13iaW4voB7LWcw6ArUdEF7jhFsDjKIYAK4mXIkWjubNIbtaGQV+b4VxGsAta+b3ZGSXSzBuLksTSP97/NGC1BKysd53XHl972TehHBwSuRAi9N0wq1ntBvGuQJNmfZiltsn/58VQRWqvbcjadjrvUcgeHYi/BO/S3nJOvq9bd8z0nXrgKvaxijUcCItjP6JqH5//5RiUrJRmnTe1tZc/S1/RGlCd0ScsIHNaKG9UDXyR6sOTXC0l6uiUkvtohJLseYPB+MXzylwJY0svFwnLp1lH1LvakP6GjRLReiZjIgwqxygs39F/3P+3ee1Fn3EomnkHmFv1vLIccWDlYaA3WMS83eB+EP/B/qS+Uq6l0C/myXtokmiF8cwipmf4wxoRPXcImI733aD71ZeIioQ/+tPp/8y2kXUSTh1oe9xnFw/z+j90caqeiG3tLOWidaJb91nC89pvdP8GoSv0gBQhq2hm2ucuMl3s3bk/hyaVnHdB4VKItL5Gw8S+67a+EVVlrYKrByX9nWTPy2wCG7Np+IGL2v5x/pdNcybnNplYm3cWLSbOHhZZ7b6FMyilrZlHOZGse2PXgczWrMe/D03m3Tujoq3pHHbe8PqAboEil84IAe1itR25KQS9PIPXvs3c8YdlX/AxthUd/Jxw6Oj35333qzEx9N1GI5HfWViDgXAVpHEUGl2X3HOOfx+aLFvCJSomHKEGsUCDHUS8ZvPD0rlBh9mZZnOUDL3LLKiD3j6//jNZzxzUlRcIO+c6I2hFTKzXnVsBUk9ki8oRXkfpmkGNy6lm335ZIf3L0ORF5eoY8QhuF7cO9Pwwr37F4C+rQQ7d8oEKlkvlbfeCAbEQPl7/3VdZonGGIrUBEhOl4jwYCNGGRoqyzusqYwe5vToaeNt3hHykzZ53rZcl/WVoUmew5dj6Aebc5mS/Oee0/MyVqsvDdp4zwHYNRGeZjWjnPj4///Iz6Ylon1lEa5BnQ+MoA8q5EMKDqtSVjfTXU8kBt4as1Jx86A0RMlHB/Dk0qSjxvT9PRxSVUTM0hQ1m62Njs7ZQb3ADVIBZYYOWVyijPh/H/0CtdONYNIhg8ExHptmecJUIi8mE42Hv45rFsGweXKRbOYJj+zI28+JVDn8MTTZmLLqK8rzLACebF6QRhQaeQ9DW8TT4aTxE924Esu+hI/h4/JfQsw1IejXnvg9bqgqyX6nPwbfoG7RRdJzBbYl2TstDX8zxYKCHeOjR/OJ+DU1iCA1zABbXFFBFeLuGx9iHO+LA92NXwReMKm5cApjWP5n/j9e/doM6Twj1sTNAZr4fg8LSUs8mxmXb8vXzHRXvx20Flltt2ZxDB4SH6jVmFyj8DE3W5NbZTmkDv45ZWNB40KgTpebVPac0CnnESBhPkTzknjB8mo/nfxwTM/SlzBAIzFv/9kIJOn9kMZEiWtlPJCtLePdpzJI973OY5Uq4/oDUZ6aIyAwFft9pW1J6J4YYvJoHxkcVniOvdpGXfdo+pT9XfnAfr3PPoD+e/2uz3kH310vDcsW1xMXOa0CWSfB8Pl548HO4P/1c1fBgLEQb6OT1zJIBqYywjvs1rwfpnVcDF4/b/MleoxPo+Od3C4BE0xm1TQeI4Rb4WGZfODwlfB4AEzhf7JmJcBJQ8zGGhePuhFf+wGxt34OYk4pmPzSe/by7Or3yzIEPk1+j1JR2IPuPHftN4DtrnjpwzdZ/sh8O4hyNX9b54XNq2I5xd10kRoejfRz/ohW7easN19f7LGIYJ9XosE6Hzv491G+59tb01DAsCvWox/+6u+J+lsZNix6DxPsKWZVStImlNOI2KyGPlH1AfnWHarBjdJ1D1Prg9VAuxVko/Xj/146PoL3XerU/NxIwxldYRtyjvm8bA4wbvbevizN6DouBioAwCH+wFq4QwWM4qFKj6kexomcfmzDg9hMMAqZUl1XrGvjyhL27BIudd60iLzSz3taPj/e/vu5DvlFgWwV7T7OTBLpjyG6vXZUDtiuVe9t7ree83tXOC04RIYEzlYE8rt7HVu2C7Hl46SwhQwrmmWKyLqDqCGxm1tflwfgnDoTSwVwg15/Oz+3j62d1LBDOvLe4mnctLxb03zPbpfm68e1OsO3iWCibYw2DjtPib/VNEUTwkXPKGaJhtyP8IzB7Yw3ByMDwJbV1RFdDQgETpVqAQenNWja7LNiP5/t4/QsoWiWHsbXY53eA0cDhikhiBmhUYjL5/jwk98YqY8C85ghua/ezlF/315CV8KvQ978je0QrQhA8mSHix/xTL7xn/wPDj2D4OZStLl4HXZ+Pw5+ZxkPtzCs+mewz74MrlQX9NcbrXaQGcZ2HhMRwpmonCnKvObW8RkTIrCl+Ogzj6BO6n5c5R23c7JN4MpKl+S0/cwaWcmFHInl2VbOBcGE7Ug8PAqvn4/j3xIOcFyDMQZ9cJhf6uZMK/z+NI8QH7G4J2+0w2mVljb20k2R+b5Jx5batryEAIceyUF5IKT6+b7XryJEursS8CJHUtj1IebsZN7RTtC1NAr0K4T/e//Q4eaNjts4Rmd+ncROEfNwjCN41Ivky0JELh2y1bSOX/VWJ0coOu+z9ZfzOpM5Whs7IYhdNkBSDpM2YBfdqQcxjNwa+Wh8K5F0+CzS9Z2L2CsQV/fH1cwkyV1JzFUtnA+023gjm5w0nczhxHxt68VRUW5RSm1t3xADNKUmLlzn4NXiljtxXav3aDSOUIW5OK3pQksTalBPiCcFLEGfissHeVEWMLAfCAcH5x+s/s6V76V5Sf6hE3aU9tARSpXVeesOuY6+Sp7PMB6UmRA68BIknaTc0+FMVy0q9HN+Uj+0mSKXmVakbR+C7HFsR+4LhY3IIw82mgYo8+pKLoR7Xv34e/ok0fdqFGJ7taKKwzjuv/PJscEFa8LQlkljUWhY7dK5RP4QTsff3HQ6e83mZ72sxK8azdTbCHVurqczW6IYM4UT1mWM0v8ac2vPQ3SpkhJVCIyF93v9lPsdzYW1oobn/6kczY17nHuaXOHU587y1lRviuIjfgs9V6XmHh0I7ZgsiWZBpPdZEpws9yuIcgsE0ke2KJqGOkt7XfL5D/ZPSM7vE95pnXdh+/P6bV2dqBmhTSVhVDpORIjFBNUYef3I0BtcSe/zh3OtB5JfpbGqfd7hU8M7hlt10Njwd7y9OwaAgjVz7pPXzq1KldMf7DphhfAzGaajMzT6JVC6aV28+Pv94jJXPr7xZvObIe+e3twBtLAdKsntnZ33Jdn4p6l0PF9HmcyE/d/jo91ibiYHm6JgeR5dGsKVsITeOhlWc1nxDbuEWZu+zhTouQG1xJa7B6IeUsX/c/9NSBhd1Pwculo86r+hhQuu81rrMzA9FI0ccg2cneVirROX/dYdTV7rkmceKRCmMmDIx19G1GYlWtYhhZ1es4FCOs7Jxjb3nq8/Iks8LA80Wc5QfP3/CtpVA5WciKartquepc1zWVPLi9HveAeqrZjNn94lvAtH+zx1eEHc6Xuu8IgCV3Xu5GKpkI7MVGCHPhnTgfaksbsZ5V0ZLdgiPwoRYlBI0loN8PPuNQisEoOiuwjiIaT2PLTu0CLNYCTUcbD0veGzq8453lZbl9x1us13sIAoZ4CtT29O8LHvVngCvL9CU4lYAofu7Kzw8DdjMCKSuwG8gHp/i3ufo1IdlTnD5Xk///ha82fmOT3YLcVK2IKMTd0gBRjP73YHfPW/9jzv8YH5rklLPA3dD38/tspR1wqbjGWuhakWYE3z7iXHPqY7UFASCS1Yszwvgzyo/3v/+eGvh3H1RkHjBVbnpEwacL03b/N4DxMLhgT2dC6TVsHD9vsrmPeeKkAgezl54+kIWy4/3F97aS3irp9NA8FuQ8s5Jmb7UWUJdFlSqpuKekAeZj+f/+tFLcQXJLgLhvYBQ1tt3G/+8w9NBR1z0mlfCz4uB2OI5+eMOzzJTHrOX5UFc6JNZXJzfeT3HqPBHave+zOnH9dWiwk3uQBrijHTUgraEdgNEf778gw56ziuy2cxCDsS6XLefrPy8w9WshffZ6zbL22uZNkz+uMqm2lLfX3L9bp1sfFVBz68QPBEKornLfKayIYK4O7oSwTiZXzHcZ+lz3o35xkOfh/+/5CALPupWQol+5iy2ua4ZoMuYX/8mZpnk1Wpw8S9X2dSNyndhAPlPILyasEgMEjPJ2/v+vgFJYJjI8nXY+RW79bgx6s2kyfu3CMjP9/9/5Stf+cpXvvKVr3zlK1/5yle+8pWvfOUrX/nKV77yla985Stf+cpXvvKVr3zlK1/5yle+8pWvfOUrX/nKV77yla985Stf+cpXvvKVr3zlK1/5yle+8pWvfOUrX/nKV77yla985Stf+cpXvvKVr3zlK1/5yle+8pWvfOUrX/nKV77yla985Stf+cpXvvKVr3zlK1/5yle+8pWvfOUrX/nKV77yla985Stf+cpXvvIVgP8H3ZoZmXcppvcAABaZbWtCVPrOyv4Af9tUAAAAAAAAAAAAAAAAAAAAAAAAAAAAAAAAAAAAAAAAAAAAAAAAAAAAAAAAAAAAAAAAAAAAAAAAAAAAAAAAAAAAAAAAAAB4nO1d38umZRH2T7AzN6F1U3O3tBJLwtIwZVt3IUGRFFdXRCwipNKCfm5BJaRUB0JFIaKuB8VXQhLCFrIddLQWlCAhFFtkkAcFkadv7/Xscz3OO9/M3HM/P97nXXkPhtX9fuz3PdfMNdfMPXM/5y0Wi/O2trWtbW1rW9va1ra2ta1tbWtb29rWNsAWr7/++uLM38509ueXX97acJsb1zT+wPxXzz232Hl2ayPa3LimY//kC6cWT/9sZ2vj2tzYpvFvYn9nZ2vj2tzYprA/ffp0468b8LzebDY3vtvY3+If4o/Y34Dn9Ga1ufEtxj51X/h7zK+jz1WbG+MQf9R8zc+Z8OWfPPHkip14+qm1mP535/o5etrcGA+L/daPb7nj6OKqq67aWr3NjfOg2Icu/M6j313s27dvcf75b9lavc2Ns4t/seZj7N96c/f7vHXPBVurs7lx7s39iH3kVx37G/BMzyWbG2sTf5xNZLj/gXvvXfl94AuwA/vf2dgG5Ne0ffCaa+awubE2Yz/F/cs/8dx0zGsf2AQb4hfXXb1/SpsbbxP/Ur8PHz9+/HiD9yZzP33RsgOBXXnZJWnL4Bx8/dx494v9pX3kxoMrmDPmyaXXXHdD8zmwwzcd2QiDVo3s2J15e+C+g71MfZ+5MR8c+0O4X3Pt2NxdyvM33/iB0I7d9t6pbW7MV/Av9vrb2EcseZwfce5Qizg7w90eP3/shotNu+vg5Z15GH7mnncUzfva5fedG/OV2M/WfIhLi/fJ+Q3f3nJb0xdclx27+27XUKd49u3jdw2yHz16U9GCr58b9w7/TM2Hj+N5WrE/R90X1Va1nI7c/NVPXOvao196/xQ2N+4rsZ/hfjzbObg/4v8Sz0f87vH48U/Z9r0vXuLaM9+/orPo82D8fq8+9vXFayceWfzv738BDrPg3812FnRfw/3L553h/nXwf5bra3n8mR9+vLOf//jWzp4/cWjFXvzl4V4mv8dvb7q+sZfuu2Vx5iufbAw+sSZ/SJ/xA388c4/7te5fN/9neB5xHfE6sPewtkzGu7TnH99b9JM/nbq/sZ39b1ucuv59nUl/gMEXkJsn8oV0zUfdN3W/r08/LtLsHqfrXNzgVsDY4/CaXCH9A37wtQv2LH5w2UWNSV+gH5y880jHDRPkidR8l9frl9zf9VlG5v0aTR/xu+R0ye0e3h7OmXovMu0bwF8b/IC+QD/QnDCCH6RnPPBx9vq9+J+i5x/FvqfjZMxb8U7MT/3iHhfzMfEumYU/DZzw5OXv7vyA+Es/ACf09IPcfNez5X7f2NjX8r2l4TXuFr97uI8R39r64K85wfMD5oYKP6jq9bPfp+t89vnH4v0s19fyPGJdam+Jey3mXn7feWxvyrQeeHLPnl1W4oSffvjKoX6Q1n1yvmuK2M/qPOp6i+u1lqeOB+7U2X1xH4I1rdF7yvgx8LvlAyV/8PyANSRi2/GD3rE/tNeXnYso1XK6V6d1vKyviLvk+D6Y6/7OEJN+AR2H+u7kQw81Wr+PHyAvWFzQ6sTeuk/XfPqMd+V8t+35ZCxz7prhfNmvQazD/vr7+xsj9lnco7pNYqd7+7U93+bnfeP77cIGvgDcan0BPKL7SA4XnK35It3Xxr7s9Uf8X923Ffyf7dt62h7PFDhr3CXPl3DP9mqzmq5CH4Y5mrwA7ZfxA+YEywdYM7LXW1PzZeb7hszB1fC91bMh9oh/5P1SzEe9GStmx8K+Ev/OD4AbdB3iO+MHERfADzKznaz5vPkeOdcDDg/53tP74HpH55e0PbXdP155sME+E/MRt0ecHp0LapOzPonPr67Z4QdRbihxQcMnCe7nfJd3zufxeck8vi/V9OR64APsgTsMPlCKeYm7VYNFMS1mNdxzxL7Wc/6j0W/wA+i+Wi4o9Xpd3afiX+q/kkVzeN483cNfPrxiwB0xLmMefhDFPHGn3pax7sW4hf0U1v6eg/q3yAvg8z/sf1eRC5qzhFLsO71+nrFr7PvOXXpzlBpvGmt5GfPwBeZmK251nS453uP2LOZVc4PxDOkQ/Ff8oIltRyeSB7BzWuJ+S/dpX9CW1f4W92uNr3UScGPMw6TG82Le67fpz/d4vXKGe8i8+Bj4r+QEjwueOHjDG3vniV6/jn1YLe9rjtAcEHE+4x7Y/+fVz3fY4+8tLLNcX4r1Umxru+3goc56zJyPhf8uLjh94UUr+IP7n/nN73z8nX4f8L/24ku7Hqz8fWm1c/Ulzqe+R46X2Hu5nrizr2pxfYbns5iXft+MTTj/33ABdEGnD5Pcj14/4tzifPiAtj6c5/V0ZO+Nuf6fZx7pdB6wtHQ6Pp899UjTW1w/Br8PnEmfAv/OB8AF0P2/vu9ozP3s9y19Uud4Yq1jX8Zzdpcm0vaezsPfWTpPx7xVv8uavCbWM7tC0rJ97jXwv5kPMv0+1HyMffypY/32Sw8s7l/qQpqVBzyrzfWIe1nXRzFPjadzvFXDlTSe15/EGbe06GM1ttRHk+OfnfFgzUe+wvMg1sD/jr1v78zKBVY+8Ho7nsYvYU9tr/lec73H8xnejmqZ2p3TxOdNin3NfBeej8z14MEvfOjqxcMfPdIYfeHTNx5aseyOpFfbs6cD3LPYlzSe5nuP40saveZMs6dtROzrmg/4I4bwHJ+4/XCjH/An/EHmAO0L0jTfAxftA9T4tdjj4xr3Et+TBzS319SyJUvwvbZJYz+7z4l40PgD328dPdZgj9oROhI9BJkHaNAGNG+H0uJ8C3ut9axcr/2jxPd9uH5NNin+xXtb29iXOz3EH1iC94l/d35055GGB2BRzHsaP8v5rAWJ/VR8vwaOn4P/07EPfa6xZ1x/44r3NLzPc2MYfQAfg4En6A80b8dGnt39998x9prvqfGl1svq+nXto/awWXUfekK630P8eXYEzgcHEH/6AM6T8HGZB6gLJN+vxHI7q1GKewt73cvpw/cbwvlT8//ZXe7COS9nPFinUPcTS2uOQPsAcwFrBBg0g+7lyn5uDfaS8/E99ZyFx/e7eH6N9xBU2myxb/X6dexzL43nxzIPaB+wuF9zPrF/5Y/f7GYzo7jX81cW50dcP9OdbnPe/5au+ay5fnCAxL85N95zdveEcyTcMYDRB8AP0gfkjJvW+cCeZzke9sS/pPGzffgN4Pl18H/1nc36jJdnfMBQ7yXAB4Az4t3yAfw9cwA0I4z9fAt72beL+jpZja/1/cy6fg79X7fLbcQ+NQBqP8a+xD/jA4x/7loizwN3C3t9hmP1c/W5Xfa8buxd1IlsvbpvGffAn3P93hkvz3rAAXKOQPqA3D+lD+Dv8DFgJ8/zaKW4r9X55yDeU+Hfa5dbcj/0CM/rcBYEHQ9DTGd8gByAv8PX6HtU5NyOle/hK5bO9zh/RePPr+Pn1v/p+/of/OznzF1uK/6p56D/tQ/I3UPtA5wzJ/Z6h0Ke4Vk1vsf5VuxvQA9n7v5PVa8f5xDWXL/GX573wweAt+cDlhaA8dxI79aVsM9yvsn7QR3gmsXNfb5Pva1V97Hm83Z65LwG+Z8GLIG15QOeHuSZkawJ5WwuOV/286O+jtXb2QANP6f+r4p9b6dHz3rJ+Jd1PbAG5p4PaD3IPjHx93YrrRo/rO/n122bov+qdrl1v0fPd+u7Fqy+HnDGjDl9QN5VxHMCqyaI9mo9/M+RM5w583+q189dbmufkzMQ3Uy+s4MptTww1T7Au2nYI6YPMA9I3KPdSYv7z4E+/hz6P9/vW/4JrN17ew0OkPfoWbMbwFvumtAHIi3A3oDkFfnvRHpvA7h60/h/UK9f3+MS3bMjY5R7NbhjRe+Z8O7CUn8wwv/NxP0l/Afwf9UdPrLXr3U/d7Q0/0e799zHQ0/f8gHdF5A+wDlCy+gHpb2iDdDtc+v/ql4/Y9/a6bS4X8/trdTuJw518zuv/eupxgeAtaUFoh6xnh3Rc+VRb38Dzu3mPv8rx36Lv76vn/+2rPut3WV5f4Wc5+DcHrCH4VwHucDSgzoPSD3I2TEaa05vJwc8tQHn9amZ4YnP/3v3+ok9cZe6X87rl3hfYs97VIG37gvQB6w8wBlC6QNypry0XzZHLkBe5Dulo3dOo8e+axd4PP7v1ev37u+S3O/t6EjeZ+zLGS7eaad9oKQFgH+UA5gHNmGeA/ECHY3n2uRd553uzLmIrQn4v1e/z7q/S3N/De8Te3nnEvr5Lz134YoPlPKAxwEwzf9zcT01MrAv3p+gai7EPZ81bSD/d7qv9J4mXfNp3KXmp+7Xdytq3ufMNuf3iD1iH9jTtBaQ9w+VasJot2wO/od+YtynsFfaG18v939UPpis5vPe0Rbxvr5/BdhC20m9r+d4NPbMA9IHijWhsVcU7Zaua8YP8YIcWou99gHEnHNn5iS6T/f6dezDD63dbL2rI+f1yfsSe3mWq995IudGov4wa0L4gM4B3j75Ot4V2mjjO46efdY9sCf++BPfS+aBnvvf6bl+r9cvc76+g8fax/f0non943u7d+ewR5jRArI/rPdLWQ+M7QPZe4s63u+BvazBqAUlBpX4V9V8Xq9fnvV63M9eD3ifc7uS93FOL+c2rVkOGt9pQx+wZoaiPGDdMbAO3sdzAk7g0THwlzW4sslqPp3vd+n9IPY93ucMn8X73t2pem5I5gFZD9Tmgb5xnTU8x4zeB0e4dyu1+OO5Wzy85IDRaz58X++93Bnswd8ae7mbbfG+dw869wEkBzAPeBywzjwQ5X3Efum+LHxO+Lkj4p/Z5fbO+fSOR9Tnod6XPT6JveZ9b5aD9RywQ42vfWDqemBIfgCmoeZvYw3PG1bC3+L/Cv2ffkeb1H2a9+Hbss9r1fpyT0/mfM37nQ+0vB/dk93tBC0x1TUhtaBVD+BrSn0Ba6ZiaL2fiX08a3A+sfc+n30aK/6T+i/V74nu6+eMtOzzWfVerd6Xd+Xr+7nkmb7EUO6TeH2h6IxoHb1B9MGK9X4b+9BkGfxZ/2sfSJz/p97LHc31e9wv9X4t72f2M617YmAyD9T2haasB4gNduLDXNvG2hL/Bp+I/8kTPfV/1T6n7PVbvV7rfM/jfa335a4O63y9n6l3dWDka94LAMP8B/OA1IJRPVDMAyP1hJE/i/2eVvct47KIP+/YkP2/Cv4fvMstd3ol78u7uLTel7Gf5X35jgTLNG5eHqipB3RdWHsXl2Vdr7cQa23sNxhF/O+dwSf4v6rmg8/rfs8+o8/j6X2NfRT7pZl9mL43VJuuB8Y4H/DyQTYvAJNiv6+N/eV/p/H3+L+g/6vf0ebNdZMjrZkOi/eh+Wp4X+/l6/uBOU+o94mYB+T+QCYPWHcN6veF9pnFLvZ72o8t9cEKTnj+Xs7Q+k9js8zLo/T6dezruNdzvLyXxeN92eeR+1oW50f3bsl5Ys3dsh6gD1gcoOsBfd8gZ8asc/usydmO6Fmr2G9wQnx7/T+JvzV/58x/D+71y/NdT+9znifD+1rvWzua1pymdYe0zgNZLZidF/JyQMT9iMUuxoN4E3m/wwoYuJox4P8Wp1F7/QdEv0ee7WZ5n5qvlvf1uzCi97qV8oDHAbIvZOYA9W/W5IJM3geOivsbrEr6rJL/B/X6YXqHJ8v78mxPn+vpHk+0q+Hdo27lAasvJN9Z52lBPTM8JA+g7ivGfltjtTXfKv4txjX6P+D/ql1u7x4Hnfvlua41x2nxvuzvW7xf896MMfOA1AGZ++hL9QA4IhP7Bvc3eJU0Q6X+T8c+ejreGR/qQfZ3oz4PrJb3vd38aEfT4uW+eYBaUJ4PhDODDuez35N9L44R+w1e0GkR/hb/s/+j+H/wOR/8Wtb6Mvb5joWo1te8r+/hGnIPk8cBMh+A/y0OKPUEJJe4PGD8TNl+j5H3U/h7+k/kgN2x30P39eX9qNavuZshwt/LAxIz4s88oDkgmwdK58TyvBiYdDPdwbM2ar48ZgX8Bf937+XOcD+0o9XvkbMdWvNHmk9jz3NdeRdXZjff4nnLwnpgGdfkAGpBry+I82Pv/RPev03+xzlPZq5ziX/Yow/ztTP/Yej/szzSs9e/L4h94KtrfR37kvOtWj8T+8GO84rpWkHnAMQ08K/tCWhN6e2P8/lnaj5gt/ycMv4Obp7+U/zfxH5Rh7Tfz+r1S+7P5n32+XTsy3t5vVqv9m6Gmhwg753MaEFwgHXOHL2fCtq5ONt3lrsj7Mt92mAuQ/B/g31pl9fq9cu7G8HFeqYj2tlsPr7EeoX3xSxf1f2LPd6Bp3W6zgOcHc9wgD4jljWBdUacjX2n5tuNfyL+g/Pf1G5ZTa+fsR/tbA6p9WvO2LzPjbiAPQGZB0p9wUxPAP8uYiU72+nUfL3w9/awOEdW+nksHrF4X/b5onrP4n19vqPv5BnrTpZsX5Cz48wDffuC8ueG5sw864LuS/XqLfxF76+rQUu53+z1i34PNb/F+1a9R97X8/vMHZHeH+PO3Zp6QPYFS/Uge0LR+UAm9oFHIvar8Hf6P2exT9R87PXr+JczfVLzeWe73M3yan0r7r0aeij/lzShzAOyHvQ4AP4R6UD4QHKnI4N9Gn+e0Vr8n9H8Vs1n5XxyP2c5rR6/jn3N++u8h7FUC+q7h2vPBrQvZWY7W34YFf/g/CcV+7rXb831yXdq6h6/jH1Z6+vdHb5HM/sevSFm1QSSr+U7pWA1ZwPWvGCX98eL/UH8zx3QPrHvxT94XGs+K/al9ivNdEy1a2993ygP8A76bD2o80Cx39fGfqHfMxr/0x8i7PHz6DN+5k4Z+5zn1TscXuxbtb430xXdezXgvee7TM7yWvqNHFBTD7IWwNdn9vgrY7+a/yX3kwO8r+PeuFfvSd6HRT1+r97z8J/63UrRfV46F8haQOoAqQUtDuC9MvCByp2OtfA/46DLScLws3j3t9AHLM2fjX19tmv199d151ZtHuDcuLdHLDkAd0wC/5FrvlH5n/eJdfeKLb8O/h+d75L72aMt9Xpk3scdPVavx+r3Se7vy/W1uaCUB7hHGvWEqAXxueCNzDnfjn/G2xt/vf9j7H/s4j08kwz2kebXd/PpHn+N3rc0/5j3LHjYW/izFpDnQyUtmJnvwZ9LHCfHX9Z9zAHkeG2l+Q7W6tD8mbxv9fi9c9057los5QGZC8Dr+mzA6gnBRjjjn4z/1Vng7mci7mZnLMrd7Sj2m7kPHfsnDs1S69dYxAGyH8B3EUUcUOT8Nj4ra75R63/8fwl7i/ejeo+x7/V6SrOc8s7lOSzrA6V6MJHzobX7Yt8bf8n/FidYnG/1evTOfpT3M2e7c9+xW8oDuqfj9YTgA5k7HFBnnXzh1OT4R/exRXdRRHd2ZHs91PzZWt/i/nXEfN88IOdE5PngGmJ/FP6PcPfu6rJ6PXKWX8e+3Nnvm/fXgXkWf+kDcl6UPoB3j5Z2eSvO+Cfh/y7/79t9Hlq6l9fr9fBuVt3nBfdXz3GvKRcMPR/WPSHgn6n5kvM9k+l//v7eTFz0DjbrjIexD5O8L+/oinTfypnciPdpyXu1xpgViXaH4AP47zXFfu/4l2cpFudb97WQv/VMn4x9ib3u9VjvVC/tbG6S6eej303KnlDH/dP0e3rjb81/Lf/+/+ftj6FI6LXBAAASqW1rQlT6zsr+AH/o2AAAAAAAAAAAAAAAAAAAAAAAAAAAAAAAAAAAAAAAAAAAAAAAAAAAAAAAAAAAAAAAAAAAAAAAAAAAAAAAAAAAAAAAAAAAeJztXVvIZWUZHiS6DIMuspP8KDZTCokkZmSkNs1M0ICDJ0xHrCZIEVO8MJEhqISUpguhpAjLw42MnYYwugihy1HoABYSYVCBXRQE3u7+Z81+ls9+9/ud1vr23mvtf108/Dr//ve/Z573fd7D937v2jebzfZNmDBhwoQJEyZMmDBhwoQJE/YkZm+++ebs9b+/PvvLq682X/nfE7YKUf7Pnj07O/2zMxO2F1H+f/Pbl2bPPvP07JnnT0/YTiT9H687fXrCliLp/xP/W42J/72Nif+9jX78bz5/nbDi/D/l/6gPthE/fOonC+j7813fZxV/F0Fn/vG9B756/+yKK66YMF704v/4HXfMzj//nRPGi978v+eCdzfvha8TRodq/E82MEr04v/eu+5q32tnZ6fBgf0f2nRMGww+fvXVnXDZNQeL0eX39I3/yr+1gQnnsHP5VYPF7ueb4n8haOMleN8llw4G5rNV1X9qP7Tl2usPtjhy+LPbhxtujOLam27NwnV33VMVub93jkn/E0jF+JC2xmL1+w/dshakcobdz1ld/7vo4xiQ1NVInH3Xxz6Thbd98qZOyH1/wHy23v6PfxvwTl+5+prrWn284dbPbzWO3H1/ET5139c3hsBnqqr/B7a4/supwVJ6vHPLPVFc9KWHW5x34tEo9LVA7H0jn6kq/20emIFN63kfvc/V95hm7zt0osF5Nz/YcrrvxJOz8x76cXfQPnbfk+9PrgPxoor+M+dj3g/9v+HY0Y3rcy14eXYXbb/g5JMNenEsePupXwehr8PvDHymuvXfLi7/4MUb1+q+SOXxObk39Zycu7yrpkMHBPRfC/s61Y8cuwDwWeaxoRr/B4T/a67cv4Tcf/tN1XK5NVyK9wVOhOtG2w3P5LRr3h+MJ+b3BzXixKPV9J99n6PXX9Vo//Hbjjb1ocWmtTxX50vzd8/HW85NTK7Bd65NJGyhqv+HfF+B1wCb7uukevOax8X8nRq/FHcrc64xoIYt1OKf9T95Bcefu+6iBaTsYYzcexrfh/dgjE/UgTZ/SP1eYwe9+WfcB5fQfuj+vV88eA673/cwpJjQpV+j/t76fAfeQzVgDLF6YOF1xiYCv7/3/J/N++Dvtx+8dHb8xo+0wP8DVgvWmf+lzkJT/m513uO9SIcjCOX+yVogYj8B++zNv9V9ct5qwC7UFgDohKJgXiGK0M+hJ014Of2Vh4/NPnzsjgVo/8zEzCLeXb4c3c7o1WX1FtUOQtpAe6jh/+Tecv7ow0dm3zp5+xLcWHDb0QU0vSOD1Hmrh5xeTkzv+/h7ys9TveAaWOgj+7ZQlf9HvvyJhveTX7lkdt+di6Dvh/JC6shSPljQM9afK+3ZKnf4tyP373jm5QXus/Mro+eh15ec3fU5R/Rqwdr8w++ffPzw7IUfHGu+Pv61jzaAXRA2HtSIBaVzdJ7eU/Obf6O51pP7Ri8TPIa0PUfT+3DdJU6IDVTJ/2EDyO/ALTT+pZ/eOfvjSycaPPf9mxtbAFKxwNYGq+rdEyG9B+9Ajt67NVpA3z2bAyxHodd1QSw+1Oz/Qc8t//947YHmK7hHTNC40DkedMz3O+l9vHZa4tx7bc48RvbsXsZMZ2F8qFb/Mf+HxsPnwftrf/jG7F+vPzb72ysnZi8+e6ixA+QHioU6weR/3tydzhVaQNcVqVm7Nj/a5TrX58m7ratK8ncvHq0CGbpQTf+1/kPMhwaQf+C//3xwKR6k7KC0FsiZrczR+yDvsIkA7ynuSzgvnOHMQsAOqvg/+Fcdh757NvC//zw2e/mXR2anHrp4KRawP6RxYCEGROqAmFZ6ugcuwT15z+KeNbXzGk9jNz3nnYojNeY/tP9D3yen4Bc+Dhsg/6oDubGAGhCLAyntW9J80ftUrI/5fJe5W9ffIzGtFIWxoZr+03fBO/ybPg6ewbfaAHQAuSHrxC6xIKT7qRxf9X5+Bu5y3+Z3PMd1cvoU996/e1EPq+C+Qce7CFXy/wPz/J++D+5PP3FhaweeDsAGkBc+993LlmoDjQXe+WFunr9Up1m/D3BvfT6l9yU5fOQuzibm1aue/5F7AjZAO2A+AL+3OsDawI0JGX2B0jyvmdNweF3y+fmcbY7ex3K4Pr5bG6vw/x2p/+DH5F1BmwDX4Bzc0wYA2Ibln/1CjQVeDLD5rfa/mecdeP73DWLct2cm0udN9epCcV7PnNYFzQMyX1dt/sfmAC/+6MIG5B//HbMB5IWMBaEekT079nR/Qcd3eczhPqb3JXl9X83ue8+0A6r6fzP/MT8Hgi//6cx7G6gN4CtjAbj/9xtPN6ANaCxI9Ytj8xrUfMs9uPbyAvp9bo5ntX7Tut4R1fi3NSBsADx7NgA/B1I24OUCmgeE4n5I85V7jfWs/4DYGU1K52vWcWtC9flP7QExHyy1Aa8usOeF+PzeTDY49fxez2292m4Tej8AVPV/csP5D4Dnwej7vXH2A20MSNmA9gc0Bjxy6t6m76RIab7Gcy/HL9X74jo+Vtfn1velr1+T/qv/Mzfj/B/P/DkHAM49G9D+gNoAABugLdk8QGP//lM/T+Z6oRw/VNuHztg2fT+pIqrxb+8AeP3gJvcvtAHoAL63MD9y27m7haxjbbyHLVjumePH+vw5ffsBaPYg9R+9ON7/4Qy46jZzepz/MRYs5QPzc2PyrzaA733viW8uAVyr5pN7jenKvaf52jsI9XF6zZg72rvKnytANf9nDsA6kLUg7MDGgVhdAL3HmaHaAABdgA0g/hOI+Z7fa0/X+r2dgY7tx+i7X20EqMK/7n+x98BYD3ixAPwv6MBu3Qf+eW5sbQB/Tj3hWc4C9+YcT/s6DQJ9nT2m+VX1v+V9/1u7v5Cf8syOvVsvFrh1QcIG8GcPPfVCknvmetrXs5rP/D6k+QPozwy+/2N7lnofxPo/QQ3QWEAbQAxQG9B8EMDvBefQ/cO/+HPz3zG/T53fZexI3GZU1X/tBXg2oPfCrA2Af9oA+AdsPojnUSn3n37qd0t13pLfz3t6Ie6t1g+Ak9Hxr/rf7n/ZzS/Ro7U9e9vTB8cAfJ02QA3An2kcAN+xGt9yb/cjhfL8Gjn+SFFd/1kL2rsZWhPoHUHeGWKvEPwjJ6D+E4j5sVw/NK/jndvugb7OWvs/3v7HA04c8PIBrQ9hA/B79P9pA9B/5R66D+71Tk6op2u5V643kefn7EXLgmp4v59fSf6/sAPs2OIeGC8WsJ5nTwec0wbw5+Bbudd8z3LPXVd2J27vWbztxOr8X2zUu6vXxgOpE7XHD+6h++zrM99b4t7k+jrfBI5l1+1eyuvXnv/FngFh+05L+jC3AdUC+j25B+xZrnKP7/EsyNoAgPP5LjsFthzV9Z9zENqr9vaA6fntyZMnW2hf38b8EPcAcgTYDG0glPN6n2XTO2jGnv+n9N/qAe2ksRWdk737nD1Y7j3dV+4R77/9+Hfa2QDqSupeOT/LAHR41Ppv+z8hzgF7N0K5J9jb9Xo89v4lvgffJ/8A44ndLRDaNTAAHV4bVhX/ybfGd+/MMrQ7l/qvuT64X9J9wz19H8DP0wZ0btyeP+TsIBtAbj7q/B9I7V+x+w44x8F8z/Z4LPde/kAbAM/eDhpvD5neM1UM4HxuNOd/od4f43zofiZrdJ3h8ep8L9fXWsGC98x194zeJ/H2z0C3BnAmP7rzf0//WQMQdueWzup7+V4T8wP5Hn6+0XHRdeiA9pG4g8SbI1+4VxbZPTYAfR60/oee/xbSf+9uJvq0mu+5tZ7oPs5ywLe9J8zeAbjHM6+5dwB2gFkTjQOxXQNjekbFkPXfuwdt90/oXfzcmM+c0doAe4fg/1dnzrT88z6J3UWmcaDrDrItwMr6Pzn38VO6b3s8+hwj/G7dF0D+Efd1boh3inSO3IsDNhbskTiwkvw/ZwcLuLV1vuq+5R5aAc3QfhF4h09zjoRzBHZujHeKvL0zqd1jNiZsWVyoqv/QAOb82ttx927t6r4X89udmcI9NEF/vu3l7vopfBjzIuCWd4lCNoAzJcaBrvvHUjvIcp8fWnpXr8+zSiPvVZ1/jfkh/bfnOra/a/dYw17s+5B/8Kbz4+AY8O4RAMwF+uyg68rhALGS/N/L+WO6r/3d0My27tZh/sIanrPk3DlA/mNxILZ7zGr/AHR6FPqvdyY8/4cfcw9LSPftbkV7R4cxhX7KuTGdI4eP0wbs/LBqgFcP2D0jW+bvVf1f+ae/637lProfuqPl8Q8gvwf/vFMU0wDeKQzFAa8O2PjzxleD6vl/Dd0P7WDRGU3OknKOnHuHaAOpOODtoUztoPRqgZHHh6r1P/2fum/37uXm+57uq+8j97Oz5Jwjt3GAe8htHNC+UKwnwLPC0AzFAGr4jdf/6veAnukh5nu6zz6Px73du6W9RMYuvVum3HGGPEcDmnvFuzVDrDdod44oQjNlJei662sI/T8v/4cdaL/H6n7K9717ufZ+TupuKeNATj2A74V6QnugHqjq/zb3406WJe5l31Lsjqa9m0nt11ny0H0ijQPk38YB3TflxgGtCXROZHt6wyvJ/715ji+8+NeFnC9H9632Q/eYu+rcsBcHoOuMA+wLxXoCNg7YevDGg4ca2DpwE3seK6KK/nva3+T0BT3eUL7v3c1E/h+6W6r1gO6aieWC7AnU3ElfC13vCGW+R2//b3+P+D7neRD3U7rv7V20dzQ170/dJeJ+AcYB3imN9QRi9YDdO7llM+PV9R9+yz4f9N7W+l6PL7SXw84M2vxVz+z1Xrnum9E4wFwAeu9pAGyD54kA3sN7Vpl+hk3P827y/ofqPzWae3fh711137ub6c2vezsGtB4gj7pfgnEgpAHeDuLYzOjI+0DV9Z/P0lry/Yx8397P9+7le3d3QrsFtB6wvWFoQCgX9GYGY3FgxLGgqv439f7c98G7znT00X3OlYYQ2y3g7Z5UDYidD5XEgZHGgqr8g0f2+8h/sNZ3du7mPEdDnzee2i+gPSG7ZyilAbGzgVBfaISxoJr+N/zdcq7nQ+493bf5vreTpWQfS049wBgAv25zwbkGxHJB74xQ48Ck/2/5v/LPvl9K91M7WXLvMVLPVANCu6Y0DoQ0QOtBbwe5lw8G7tcNHVX4Z+zXMz8v32cs8HS/736G2I4ZrQW4a8zWg14cgAaEnlUYqgkGwGkN/hsbAMce98o/4zJ6teS/me905nk4y1eS7+fofk4MSJ0RexrgPZco9DySke4VqMY/ar92tpfcZ/Z4a2i/FwNCGgCfztUAnhGXxoGRxIJe/OPOHfnnuR/82t7bsrof47/v3yknDsTqQU8DbB4QuzswsjhQjX/2/nU/i2q/94yNVezc1dm9VD2gO0dTGoD5wtSskKf5Azjj7XL+W8Q/e39Lz1iZIzXTUWsPH2za6wuEegL2jDjVE4o9pzS2S2AAdX5p/V/s/zrvqb6f2+er1dNK9QXtswjsnEioHvTyAO+5VCPbK7MW/r18385z1kJuPcAYoHPjqb5waJ/AiM+Iq/FPG9DYH3quWu75XoudjJmHzHwwNScSywNS54PuPoHSv8d6UZX/NvbT/wvOd1aJVBxYmBlO9IX13oCtBxkHQvWgxarz+3Xq/wL/c9/3nqfX6bmpqXss8lqdzdQZwdCsIJ9FwrMB1oOhPMDeH8u5Q7owL7r5Oz859386xf92B39Bvr/qHDenHvDmRHLOB0vukA70TLA6/7zLF5vjXfXz0b27jpzfjc0Me+eDqRkBd7fYeOaFq/PPu9pVdL8jSmOAzozm9oS4UyZnl4AXCwbQ+6nW/1H+7fP0Qtq/Tp2zMyN2XtC7O2Q1INYXjvWEB353qHr97yFH91e55wq6a3d8cUbMywdzekLec8pT+yUHuFts5fx7e+DWsUsllPNqTAjxX9IT0p1CobtDqT0CA9z/UHz+m4tN6l0sDiB/1zhgzwdT58Ol+yUHoP299d/jn3dAPL8P+X4MXXw8hdTdQdUA2kCqJ9RXA8Zc/+P+t935l9L9dehbTgyI2YD2hFK1QM5OIdrAgGJAb/71/v9Qdd9DSU/I9oVj+2Ry9ggMKAb01n97/9d7fvoG85uoJni5YEwDYn3hXA0Y2E6xavzDnjQGKPcDiHPBGJCqBYBWAzLqQd4ZcPfJJPKAsfGf2v84lBjgnX2W3B1auEOc0Rf25kNy9wisOS5U93/dATiA/uZiXzgxL+LNjNfqCy88cyIxHzKW/q/d/0Eb0LPndfb5uiDWF9RnU5doAPcI5OwU23BP8P+Z77BQoV4JRgAAMhNpVFh0WE1MOmNvbS5hZG9iZS54bXAAAAAAADw/eHBhY2tldCBiZWdpbj0i77u/IiBpZD0iVzVNME1wQ2VoaUh6cmVTek5UY3prYzlkIj8+Cjx4OnhtcG1ldGEgeG1sbnM6eD0iYWRvYmU6bnM6bWV0YS8iIHg6eG1wdGs9IkFkb2JlIFhNUCBDb3JlIDQuMS1jMDM0IDQ2LjI3Mjk3NiwgU2F0IEphbiAyNyAyMDA3IDIyOjM3OjM3ICAgICAgICAiPgogICA8cmRmOlJERiB4bWxuczpyZGY9Imh0dHA6Ly93d3cudzMub3JnLzE5OTkvMDIvMjItcmRmLXN5bnRheC1ucyMiPgogICAgICA8cmRmOkRlc2NyaXB0aW9uIHJkZjphYm91dD0iIgogICAgICAgICAgICB4bWxuczp4YXA9Imh0dHA6Ly9ucy5hZG9iZS5jb20veGFwLzEuMC8iPgogICAgICAgICA8eGFwOkNyZWF0b3JUb29sPkFkb2JlIEZpcmV3b3JrcyBDUzM8L3hhcDpDcmVhdG9yVG9vbD4KICAgICAgICAgPHhhcDpDcmVhdGVEYXRlPjIwMTEtMDYtMDhUMTc6MTY6NTNaPC94YXA6Q3JlYXRlRGF0ZT4KICAgICAgICAgPHhhcDpNb2RpZnlEYXRlPjIwMTEtMDYtMDhUMTc6MTk6NDdaPC94YXA6TW9kaWZ5RGF0ZT4KICAgICAgPC9yZGY6RGVzY3JpcHRpb24+CiAgICAgIDxyZGY6RGVzY3JpcHRpb24gcmRmOmFib3V0PSIiCiAgICAgICAgICAgIHhtbG5zOmRjPSJodHRwOi8vcHVybC5vcmcvZGMvZWxlbWVudHMvMS4xLyI+CiAgICAgICAgIDxkYzpmb3JtYXQ+aW1hZ2UvcG5nPC9kYzpmb3JtYXQ+CiAgICAgIDwvcmRmOkRlc2NyaXB0aW9uPgogICA8L3JkZjpSREY+CjwveDp4bXBtZXRhPg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Ao8P3hwYWNrZXQgZW5kPSJ3Ij8+1kwDPAAAIABJREFUeJzsvWlwo3l+3/chAOIkDoIgCR7NY/tkT0/PTE/PzmhHOzu7Wtkrb+TVZcdZxYrj2BWX5UpVXKpUJW9UqeSFIzupUpX1QrFlJ0riRFrZ1q2R9pqd3Z5j5+7pbnazySbBmwQJ4CEIPAAJAnnxf/7PhQcHj+5mz+Bb1dXdJAA+fI7/7/v/fn9HV61Wo4MOOuiggw46+OzC9bgPoIMOOuiggw46eLzokIEOOuiggw46+IyjQwY66KCDDjro4DOODhnooIMOOuigg884OmSggw466KCDDj7j6JCBDjrooIMOOviMo0MGOuiggw466OAzDk+jb6iqWktvpSkVivhDQQBKheIjO7AOOvg04sz4OIFAoOtxH8eTBrkeSXTWog46aB/+UJD+RH/TtachGQBIb6ZJLa+f/JF10MFnGBcuXXrch/DEIb2V5vbNT1Arj/tIOujgyUMkGqY/0d/0NU3JQDZfoLSbpeYLnuiBddDBZxW37s11yMAhoapqbWZugYxaftyH0kEHTyaU1i9pSgZ6wyE2fEECncyCDjo4GRyUmbl7t3bh0qWOVXAI7BfynXWogw6OiEDTSC/Q9PHK5gsndSwddNCBhvfef+9xH8ITA1VVa3fu3OmoAh108JDR4doddPCIoVZqLC4tdiaEtYnN9fWOKtBBBw8ZnUesgw4eMfyhELdvfvK4D+OJwJ07d1DLHVWggw4eNtpwEprA7Tuhw+igg08ZDhoHsEC3j1t3Z/iZr3/9ER7QkwdVVWvZfAG1SnNloLMOddCBQJN1pxWORwYOypTUT2e9r1qxqrgBz+HyvezvP+rnnAQaHYvEcX63x/H7NMJpOef+QOvqm3giweLSYm3szNjpOYGnDOmtNDtKG4mDB+W6/KZHdc1P+tk6TTjuGtjB4dHqfrLDfE1qviCBbt+RCcGRyUAknuC1P/4jXn/jB0f9iA46+FRifGKUX/67/1D8x+nBPCjTGw7x7e/9gP/qv/i7j/bgnhDIckJ1v9yYDGiKwP/ze/8fqZnpR3dwHXRwCvHqK1/ia3/zG+xkHjEZANja3mJu7sFxPqKDDj51yGQyvPQTM5w9d6Hxi9w+luZvPrqDesLQjioQ8MCtuzN8+PYNstncozu4Djo4ZQgGfOwrx3sGjmcTaAdRVMsEAx3froMOAMollds3PxJkwN1Atjsoc2byLN95/Y3aV199paO/2pDeTLdUBdQKvP3WD3Qi0FmDOujg6DixaoJipw64gw4A8SzMzs62fF1vOEQqlXoER/RkQSYONkPAA9lchg8/MNSVzhrUQQdHx7GUgahHvD0Y8OHzBwDw+wIEQ4HjH9mnAH7f0XYqO56eQ78nUtk99HtKnZKthwZfsEfsbLub3ANuH5mtDhmwYymVaitx8OYbr1MuqboiYF6DgCdqHTrqWvGw0VkjHj0Oey/Ia9R75syxfu6xbQKJcknF5w9QKqsn9ZFPPIoFlVIgcoR37hz6HYenAuBXO9fqYaFYWObDN2/whS99palVMDw+3rEKTFBVtZYvFFpbBOUyNz7+2GJRmtcgvy9AsXA67u92SEmjoBtyP/wusIWD0JHfe1rO8ZOEVveDvBcy1e42P1G8bncnf5zDOh4ZUCpihJh8IMslcWPIvz+NkLuPtlFW2e8++sN20ujeNxaXUpvv+TRfz4eJ6bv3BBlogoALNlcWH9ERPRlo1XEw4IF3PrzJ2uoKYNgDp20NkmuF0wbJ3+R9fq9b/3er5T0cbb2E55VWox6tU2xKewcNX9lszTgN5/y0wSletNowG/Hi0aoyJ2oTSIvA7/PhCxpSt7+7XYbzBKFFLXnJ096p7erpO4mj0VHb3T7ye/35wysSHTijtL8v/t7N4u/pbfxCt4+V9VSn5wDWOQStEgd/eOMtiypgX39qnoAeVE/L+uMPNl8Tws0Ygg3RwNECr6K2t5nJt7FTKBU786QPBYeY0W6caAeDI6PsF46uDpyoTQDoEh2ZT0epTytJp5GU0xNubA/kgnHjPztbRzqudhArZpp+f7dF8I+79uu+dhKyoPmc2j/vNPq8zX7nRscr3/PO977Pl/7mL7S0Ct579z3GzoydyPE+yWhLFXj3Xe7etpZl1q0/tF5/7NfO6Tqf9P1o9oMTwarleznbmNlYb+OIrOyd6GEZx5BtzEi2itYL08knOByOEivssMQOxBq/tt/FUHeNQl6hOxQ+cvvuE7cJPm15A/J3aSz1ixPfHbIm/ZkDbd4ftb5FyTp+Us4bdfx6K8T2nIdVq9RvNMOlxoOt9wvWzIMN07/N9sJx0ez+eJLuHT9QbHG8txaX+XyLRMJAt49srjlx+yyg5RwCTRV498fvOVYOHHb9aed15te0s3E3S/x2hKMeqBjPUVZbImLhetINUFUMIuJqYAf0hlp3gM0WnFXMqs0+UA5UnIyJXF4EMftvVt1trAw0sxqgfYvySUNzS9i4Z83xommssMMWO+Qav7bf9XhzBqIej+6JRKNxgqEAvlCMWMgPgeCpzZA9KZTiA4d6vdp9tGB/EgjsNyYBjVBW94iqnw6F57FgTzycpUKBQKz5s5DZ2vpMWwXtzCEIeGB1K8P8/LyjPeALxfB73cIWeMTrT7i7sZwRbSIFJ884E4F20RdurSxu5xPH+hkA60vOu1q5IXRCfr/a8HufJSiBGL6A90jvbRUzzOv6Y7cJpDynKBkoiwze8imUeo+LvZCDt7+yafmvXcKxwxNrru25wsaFn+9qXl44WbPu4qv5xsG+kmu9YDSyFMy/obdw9HyEzzJuvvF6S6sgnkjwozfe4Ju//J8/+gM8BWinnFCtwA+/9x3W1tcAI2GwXFIplQP4NZn/UVlNZrKxYfue2QIw02m79K/cEX9HowNE3Y2Vimif814634ag5KXx869sN9Y7lIMAirLp+L1GdoLdSpD4LFgKjjECsK6iAq1ihUSjmBHcN9SEnYJ4zQuJ8OOzCexQSio+gHbkt5P8wQ8BdXJPflX/p90S0KUdm4RTJ/urxk1RCcQAcEWjEBU3RpU4rr72sojm7V9IANvaMSoZqoogB2e0MsU11VicnGwFKTfZbQS7dWDGSVoHpx3t5nY5ycSpxTuo+19vahX0hkPMzTfvOaCqqj7FpLa9zvRGhuG3/xSA2wuNr9NTE+J+jX7jV/SvdfUlCQQCp0KFUFW1tri+2XzAijaHoFEzJ3Mm+8Oymuz3gBTo7dc8HPXoFgBYbYCsKXhH3QFd/ndVFsibNtlRm7Kf1xhFLNp4tz04aJCgjY3m5yCniKDtchvPu2JzHFxAb8iwGapKRbMSQNoJ0kKQcFNfveBkGZz29b9dWOKEKUZAkzgBjlaxo02sWomEjBvWu9H492NVBsyNPuLxGL5gD/7ubpE56w0f9+NPBRT9Ahiwyz7tWAB3o0kANvb8jq0fD9sO0jOQtH7B9P/K5joAK8Cgt8QXlfWmn9XMRiirBjvt2AbOaCQT5wvivK6mUi1nFQD8xZ/9We1nvv71LlVVa+mtNOnNNMNv/6ke7Lty69RUsZD4MkXul8TD30yEvP+++Lvrz8RQsXI8SFegl/PJnlp3Mkl3b4jgK7/42AhCeivdchGTFkFmba0tiwAefiMfp2vuZAm0YwWY5f5wj5FQ5ncbgTUYtJLv/kjjFePi2cY/K71jJRTFYojSgTju/K41qXg7n6CZGepkHzSyDj7NtkE7MUKiXbtYxgsQMQOax4i9yePF2xOzCQAyayp+rxtXz+Pzxk8C5qxPkenZjh1gZYWeWAJXOEpx2MgQlxdUx7bpPYpV75M7eztcUePcVh7cEv/QlAX6hsXPHkhaiMI2cCM2of+/L7eA/94n4jNaWAh2+2ATa8KLU8XBZxWNGsTUtg9YVMqc/SfNZxWcnRzntf/wH/i9//df1cIb4jUjbjdDtRLBcobStthhFfYPVwI60CUXYXEfJ0oDwAYLc9DlFwtI/PtvEU4OANS6k0mi3/iVR0IO5HTCpuWEGv78L/+KNdMcArNFQCajdx6ER2MVOFUGSKpstgOkFdAbKhL2DVo+Q8r/+QyE4wn6o0GgUhf4nXBvbsnx6/HIDvim9P/bSUN/xIU3Mur43kwmwPZWnrRSJJ/Z0i0Gu52QL284Jiba7QOzbfBpsgpaxQhoZgWIdd8TM3I5HGNFE1e5uu2krTxmMiBhvgWcFsV2u1w9zI5WzRYIp7IPp5KPVl7PSlRrCRmJi+CsXdDqdgkXq5agLwO+x2G33XBddNqZr6eEfLQ4jysaFSQhGreQAzO2YxPw4gSV6Q+gFmBEcV5UQPy+dkLQE47ohMB83uzE4NPUnazRveN0rw9nbfHT5WEvmyaby9Aba3L/uH10R2M8+OMfAjBaOSBeVjnuXNA107+Hoj42V8UCL0jCJomhAbbn8mzPLWrk4B7xj0TpXvzZq7X8T/2nnBkff2jEYL/QYjqhz8fqVobpDz8ArAOJ7C2IJY5677UiEZbrrVUGxML71DQDJ+oW768qogLAnO0vpH+RXRCOWTdMwwMl4v01wHo/ZdIr+r/t0r+U+uvhAx7oloJ5uPPgYECQhZ2qThLMxCAe9xKP9zG+o5Le6SOTXmF102/JWcjnFO13Eb+bmRTEekvWKoVgD9kdsWaFTG5Ko3hwmteMw3STbRUnlojgqgWsGzlT8JfB3kWm7Y2id2gIEi+0fYx2nJhNEIzH8ft8JIJV3NFB0UDDXa8QnFapaByr1OMk8ajdURrl5eqSjmn3LwiAuJAuk48vg/+JTYkyfaZOFtZTVAIaOdhedSQGnqlrgFiePkeJodRHjp/dyEL4LNoHh8kaHzR5pWvrG2S2tgQZaKQOAFPPPMuP//hP9P/f9wU4f4Ie+Jpi/FxJEoZqBjlIDImvZbQYtKa+y9BHN0knBwhOna2dtJ3QspxQw803XkdRMg0tglhIe+5OuIqg0fU+rB0wMVS/zfO76xUAGfzNgd8I+q46X78ZFIdkvpxSBnzEorNMI/MMlrh4VmxivJFResJAeJT4CDAldqu7echk9ljZUMHUDmNhzdvQRlhf6qYXsbbqx+RgIZzWmNAIMk40swFaxQmXTSXWY4UW+F2IoC/PjHnD2HgFGmp98E1wYjZBMZOh6nWTrXhgJ9cwf1Uml5S6jlZqcZJoxvTMyR6BqOwgt1r3Ou+ZsxSHx8RuG0Dz6tlerSMAxwn+FRNRcVISnOBRc4IcOBADMynw9ydYBR7gpzL9AeM7K472gWpLemnWs8Cvfvq6GfprxoLeU6mPhSMu6+NUJxy+9lcM/9fjzRMJY3GSZ89y45OPIBhmtHJw4oTADkkQ1gByKzwT60YqBr4MZCiSWckSX9+E779F/Nmr1L7xK7XjkoJ2yglx+8ioxhwCcLYI1qhXB44Lu0pgVgXMSYEyEdBsB4A1CXB1X6wnn5scIxgsEAgmUYtirbATABH8xQk5TPBvB/LzJFFIrZWJBmFjY0YnBvH+EfojLuIjhmLQE4aesJd43MvK8iK3bovKorLWKcl8nGalQKoEyoFal2xoVgdOqyLQboyAxnHCE0uQiowwOBS3WsWmhG8Z/OF4m8XHWk3g8wcol1RLRq29iYb5JpC9tMMa58krlcdCDA5PBKxYiZ4xpPg9LCQABxWgFczB3pwXIGUk843hyKM1Rtno50piUFEUXErGQgpKaSPwe6aukdochge36uwD87lQlSx5f7QhISgFIk88ITAHf4l2SEAk4tzkJVjK0FUuQiMycFAGt4+xpy5z6/49tqoVRrUqj4dNCMz4OCee36HaFqHuPcb7vXpuAUDmo5tkPvo14s9epdAbqoV+/lePRArSW+m2phPev2XMIXCyCOBkiYCZBDjZQE5EAHCwBAw7QNgAI0gbQC2uNyABxyMA9ioEiWafqRQFOZDEILYxS2YwQFyzEuyk4OLUGP0RF/fmllglarINJIo6IXBFPTohkOdNxgPzuQ1py/HjigdOOG6MWCIi1vLJKwBsyOXEoerrpDaLj7WawA/4/QHCUQ+9kRixwUGjb3bVOUnFLhU9TpmoWeOgRlmfd6NJPKaEvMrm+pFIgLm80GUqL2x2NhqWHvYNC59JO+SqSXKqKop+PHa1oDI2aVEK/P0J6E/AU1fYSG/Rl1vgkkMlQjvVB0+6dXAYiXiwQce1kUoagODaGlCl96OP2fnJV9uyCuaKeZY1daARzh1TrJ+tNf6eUAzSzG7BM7FuaqUBuvxh4iNi8ctoeQXh6TmCU2cPRQpUVa2lN9MtpxOC0XHQPAMFIB6PUfMETqzJWbvX+7B2wMhggB6P0InSO1ULCZAqQLsEwBx0zWWGYyPtJfIurlh35znF+rOtxEDkHQwOChtBkgJvOEzy0hTJS1Ps5fMspjT7QEMr68CM0960qFVjuWYxwrXn19dVPUaAHicOSwAcN4ymzeLe5MVDfFo9jkUGuqPGwQn5P0etlqaqs2XxADSSipySSB6WXNSY5Ym6Zcn0rCzPkHvq7ADqSUA7F7cSiOkX0vJa3SvKNEwQAaiaBtxZFATAFY1TxSAVenJK1CAHZrLiUXNw70MLKZBpQv7+BP7+BIX+BDfSW5y58wbVvNKw+kBaCE+6ddBuoqA5STASCWLvEBALuLkcDDPSL8ibLxhjYWmbleU7hHm18QEclOmNxfncS5eZ+947zBXzjHqdt3tDUR8FIDB+lpGrzzX8yK7cOqtv34TtdN33nMiEE0H4OLcPuRWGoj76ijmSwZhOCvLrm+TXNw9NCtqZQ3Dr7gzTd+/oX5P2gM8fYHVNrBXZY6gC7V7v3ohY6yKuXZS8sWyaKwSifSVWF42qgL5EmHhc7HJXlo9GAmTwP0rg138X0+0zdV68t1CUn2V8TxIFSRAkMcgpZc1GEBbCyOgYPWFBCrzhMOeuwNh4nnvTwj7wIpIMwVAknKyDnaqRXCjxOBMLnWJET7hVlUDjGOGh8UaxnTghoceLaPOkxOPi+MqAZg+Eox5i4X1640JOjEYNRqVopKCXML1xo/xEhl1z+Ukzdt+qNKXRe2se44HP13XYhkAoTDBovQmL3caNkYqMiN1zzMby2iAB9ovqAiNIg04CxrvEzd5Ot0DjvUZw9cQSsLNCqpYBjRSYVYTqtkYOTMpBdXG+KSnw94s0GH9/gvSXfoHd27cYn39X/0xzF6xIaJBQsQD0oJqkqjDGrrarlR58CmF0kjOu42B2H0zrRixgvadCSpkvD0SAKmSKrBdzbK9nWVPKuG93MdKiqiDggaee+xI/flMbxqMdwn1fgL//t34BgP1XX+Xs2bOM9vgIjk62DLzF5fna8q54fubm5uh+/XUA1l77qzqSYCcIZnKwppRZU9bZjmYdSQFAcfqfkv65f1C7fPmyIyk4zHTC17/7XbLZXJ09INWBw5QQtqsciGtuXG9RJihpssfWLTBsybQfHihx8WwX3ojoRreyvEgmvWKxApwS+8xwIgBgNBUqVw5Hfso2Du7ziC+EbBzTThQWV7pNxMBQCy5eWNFJQXxYrPfecJinP/8UI6N5PvnwLVa1hSYcE2WJYe3UKwcBPR7EKBHr9VvKEXtx7mL4sHtGmGMEiDgRCFlL9QpajIhgjQ9wvBhhhtws1sUJO0xxYz63xxl28A6VjlVN0FWrOeuEqqrWbrzzLhtbW44PbCSe4LU//iO+9+d/TDjqYXLcbyEAQ4Meap769oyOMtGBdTfpND6zVDu8j+R0A9mbQ5gzQu2Sz91osqUS0AhmBcAJMvg/TLjCUaOtsVZNANYaVZeJFEhUAjFcJvtAkgKJ4fSyY+VBYF+xVBhI2O2C01Bv7O+yHaepQVbY5ey7RX3ifm5mCYy4jdjnsxEB/etf/Wtc+qW/Jf7jZBVo8vjv/sv/GYBnX/7rfPPv/B38oSAnPbtAkoTF3/kdWJtm7XsfNHytk2IwFPVxeThB31nrxMVwcgDZr8BOVlqtLQC4xfCm//Wf/TPW1teajkk3NxpqB/Zr7zQ6WF5rCSdrQDYKCvdEGNEC9di4WE9284IITN8SyqNdjq/7eQ3kf7B2FsxXrNZrPnO4qafheIKwZ1n/fyNiIFEoWkmBxPhQlcHBgG4feMPWwGm3D/K7O44zEuriQbm+5Xm+av3sk1o/GhGMRlVlTpaAY4wAeHCrZYyAJrliNjSLF3ID+fdfvMiLL7zgmEAY8Pl49StfaarYnWg74qhbJZgIU8rOsrECUoIHQybKZoyF1mwZmFtYWhJITElTrVpYmpOI8lXrKtO0NSSyFaR4SM4MDVC6+DTbsQn8/QlK6S2dCFQXRSPgRhfZwuw0ON0UMjWv0cTB40Bva7m2qR+HrCYgGselEYPqdknYCWNxi40glYJqMkMFLCoBwGr/KEpuHf+9T1ha22z4e5gtg0ZtjR9lS+NWLYXtbWXtyYIyUdAuHE75vYwPJRjp9zOk7WDv3J+vIwESysJ03dcs0BIJX/7a3+af/ON/9FAb/wRHJ7suABf++T8HYObu3Vr4u7/H7bferSMGZsVAEgOhFKxwLr3HxJk+4iO9snkR++vrbP32b9SpBHfu3GmeOKiRIfMcAllJUC6pKIo1ebAV6q67aZ0wJ4mGbZMBzYmCSl4EJHOlwGpaJAiOD9UYGxfPnCQBUg1ohwQ0azEMcG/GfA/NGcd0hETDqH1OMj7950v7QRIDqRCYFQNJDFJrVvvg4tkzJC8ZjY56k1G84Spq8TbTt2Y1W2SuzjYwtzhuFA/MMLc2Pk5LY6fpguYY4TQ90Nwu2BwjJI6yWbTHCYlG8QIax4zdnfwpmk1wEGC0t0b/xNN6ByuwykTR6IA+/MJiGWiqy1bRhZWk1rd5BCs7dGJ4cWDH4zzsx8kWGERIP6lagNTkFTyxpE4E9qYXcCmzTS9wNSmqaV02C2C8S6XCTpNRbL11JXuHgVMmq/MyuQPKDp4uVfjbfcO6jaCTgmgcVzRDVcngWk/hWk9RURQqY5Psbg7T89QV/dMK56+zHZtgXMslgAGLbQAQKposA1sDp0hFkgPr19tl/U7X3Om9R5EX7XPmB7PWXaHdFvhyOER8RCwUmZWsoxpgOabZJTaXP2Zg9JmWw4sedXvgC5cudXHp1xn6VUEMFn/nd9j509+noFjPgSQGkhTMbqUp7O/QV8xxGXRCAND/h/+a3NtJat/4ldpWzc3m+nrzxEFA3S9z6/ZtAEtvAcDRIjiOjGy/3kb3QPF8mG2BaJ8RsESFQB8XtVr8xdQe21t5Ug+aqwGNCMDgYIDVTSfKWr/4n2TJ4UGXWEPmNft7eKBEPLJTRwpAEIaxEUEKUmsuS07B1E6Vi1NjeMNhCoUqoZCLl778NP0RF+/dq5HPbNXbBtEArhbxwAy7gHFYlcB8nxwmPhS7I3p/v1RkhNQRLAGnhHFAl/wnY17DJm6aTOMcM3oix+tAeCyb4E/+r/+Tb3//+/i9bq6M++kdGyY5MsjLz7r1xJlPphW937VdJmrV1/okskmdekZLVCP9lv9LyUfugndv32rJ9KrJ8XpvRyMBdtiDpYScOiURCZ1caY3d2zIjFRmx5BY0sg90y+NzV/AMJDk7avQoWClXDmUbmC2DR20X1FkDNjjJxQAXupzvoZFKmus9xpukGgA0JAISLa0CQK3CYCLBV1995bEOFCouz9eKb/x7pv/vP2fho7uOrzFbCOcS/XUqgUR3Mslbo9ebDiUK+Hy88+67/Kv//bf1rzlZBP5usX74g56mNmIjohB25S2N0cxVA062gLlSYGQwILr1DYfZy4vkuVZqgBMJkBaAWf63S//NJgvaoRwYBKnZFETLcTlMRJR2QjxiXbMKtt9LkgIwrIOnn/sJ4sNhXF6xTgS6NykUqsze2j68bWCzke2WgUQ7a0k7toAZ9vgAcGP8JfFZDopxK7W43ThhRrsxA4RN8JOvfoUdB+vokdgEJYR0oxyo2Peo8eEwTwNvvrvD6oM5nGSiQ9sG7R6XLTPU2RYQjLShLWDyfex8SPfVJWyEwckGcHKiwyWFmk1Cb2Qc2K0OJ9TLW/bhqobc5dJsBEloHO0DZRYURUhYH96gMjbJHNd0QjDi87DSP8oD/Iy88ye6bQD1cpZTpcFhKwwaTaRre7lsIBFDY1vgE9PXIpEgI3sVvnB1lCGNCKypZbLLq03VADuUhWmxO27SgCjggs2VxYbff1QIjk52Bb/5a3zxm7/G1L/7F7WP/vz1hhbCbK25SnB7YRecK44FtMTBH954y7HJkLQILNf7ENUEjWyBWHgfudeKugN6xYDFFtiPEo4nuHR2kHNXRE5BZjXP/ZntpmqAmQSMjexbyvuMyoI5RwIh1sl928TAk4FsnezKWNsmA7AqewcIG2FsZJ9QsN5CMCsFOcWldTh8i/jyCBen8njDYVSSuLzwzIsuet6/LfoTPCgjLQ+laLUNoL7yrG4S4jF7ERwmPsi13jN17VAbRd0KkCTAofS8lfzfbswA2J0adnh1+zh2aaF8KHP5bhbm54i6VVY2honHvRTVXhITSf5aGO4N1UitdeHXSrLkuI61DeMiK6rGkkuQOAOlYr1vVNpvXFaz221KAkN0zDKjq8eaFLTgFgl2qb5hes5fwU/ri2yQANEPQLaQHO9SIealYqcNgXoZ39LrvztCIDlS95qjwsxlC0HnMh1piRhQRSUCQN8w3qkJQ/qKxsXNrJ2P6uI8FSXDvc9doeepK4z4PIz4PDCaZI6fpT+3QHDVCGATGquv7W4D9dmxu/k9evaP3ijjKJA7SoDQQX0y4GADQUoODTLnBmRWssw+mG9KAsxe+3xCBMacekB+4y6BZlaB24daOV1johPf/LWul3/+V2uF//hb3PnXv0fq7orl++e6BCGQVQel7QMmzmR1lWDnJ36i+ahiIJvLsLYs8nf0xEEAkzIA6AmErWC+3iCUBAmpBum9UTQMDVqXxnhvjfGhGiOjZ3Q1YDG1x0rq/YZqgCQB0otAq5jiAAAgAElEQVQvVyKUKwGCfaOW3b9ZOs+XDfJuLsdzRT30HnMQjeXYolbFpkq9klA9EKrBAfUWwsWJCsubHktegcwpuDdThpkHZNIrjIw/z7kr4PImUfcHOPs8xEdGifcvklrrIpPtwt9bHw96MeIBGEnl9pjQLB7Y0So+gBEjFkyK0Xzigp5I3fZGMRqF6DnAWOtljADq4wQ4xgqoHxZHd6TOdgVhEzy2pkP7igiU5sSrxUye6OIDRgafYlj73fx953npy1FG7isW2yCT7dIfurWNiumBFDdB2O+pqyzw00QStDUHsQd/sEo/Ra15kJ3tScnHfLnMF7iOBGiLfbOyQPsFtZetmOF0kx4FPRgPysaBdUGU8pOZFIzvrAhSsC3KZPRGRqCXJcrcCdeDW+wCcybb4OxokpX+BNFYUrcNqvTj2knXXQtBDuTv2off3HxEPeEerDa0SwBG3MZ9PdRbY8QNQ4Eo4eQA+fXNpkmCUJ9w5+4foBD1kVMP2Nkpknl7hoFfeqbxgR6UCXi69LHGbf+CDxmBQKAr8M1f4/orv1g7/0e/y8a//BafmIapOKkETwFrsc81bbYEoqzyB7Y5BH7EGuOyEQF7kG8Ec/AHqx1kJgFmAhDvNXwP2TPArAbIlrz5XNmxVHB8qGrpB1CuRHQrwEwEzBZAo0mAdtgnA9phnpiId9zxNYpaT4CkxWAmBfL4pJWwuulnddNPZqfE1XPimptJgfidhUpwb6bM6uZt1GIfT3/eIAT+vgFe+nKUi+sKb/24nXgAjWKCH4/jptF4m+l8HiI+jGHYxj1afCilt8Rwt2YbxUYxwvy6NsrHDxMvTgon1nRIZt5mM3mWV93w7m1eAIbPnqMn6kPdH2Di6gB7O9/njTfvW5h0thB0zCq1WAVNskgbZ4bOW+QfKf1UAjGGXnyewvnrurJhJwJmSDWgSlz30l0mmcdJ3vFvW3dM9nSPo6cMHh/doR7TebHaCDlvFNfaJvAh1YvP6daB7J5VjZ7DxWxL20DJrbP2zvv6uXSyDJwqDB5WdUGj5TOhWQHmHouy458scroUCTOSGOXCpBjmMjO/1NIWsCfY3fcFYCcv/gArHje882MGv/pTTXsO+ANB3nn3XX7m619v+Ts+agRHJ7uCv/rrRL/xK7X4b/8G7/3Bn1sSDfVzoJQJLW3j/uVnmts5tjkEkgwoJRWlBOzsEnWoImiWVW7+eeZNi7QILBUDSliXy0vaA3rxgo/zF35Cr6efvbWtJwnmG6gBVy8b94RhCajkFKsVINY91Sb/5+t6+INdJneuzNF/pqWL+G3L9+wVExL2FvIS0kroK1sttXwONjYCjI3sc3FCHNu9BfHZZpUgl1OYviVO5sWpPP6+8wCo+wMkJgd4On+f77z2fl0r5uyq13JeDhsTzGgUH/J+a8A1xwfX2CSeceeNItRn+wur1UoCXOuiFVmzyjF7nJA4TLyQa+bupfHHW01gfsB648bDlM8p3J0TgebCtacA2N2Bs88/hTcyypvvLrVlGYCQiJrJQ2b5R0JK5EEgGTV2vwvuKPOJCxTOi8x4J9nHDKeLPBnzQmzAlPlplXdixQwknf0bJ4Z3kjK507lwgj1bViJstg8068AzdQ0GkuxNLwAaIYgKUlRdnKcC9YTg/HW8sQm9cyGmBqVClRBXXTQqMvAoLIM+V/1OrpE1cN21z0i/30IE1j5eorC/40gE7JaAGyhEfYRVqxoxsiOek6X5OXqfazLJ0O3jzORZZu7erV24dOnUqANmBEcnu/r/h/+t9srUWZb/p//DohKAOCfV4X5CPc4yqBlyDoEkAlF/QF9jgn3iHmrXHgCrRWC3B5pZA/HeGv3RIOcv9HHmfFRPgLs7t0Fx+36dLeBkCYhjNiyBcAyqB4KeSDvALv/nsn49k94Mp68BeF3Ghqzgrm+oZldF7HDssRCoz00Im9QCqRJI+6BcESqB3TowqwTTt2YpFkOcvwCJCUEIdnfgzPkoX+UrvPnukm4ZAAxqzqmMCc3iQSuroFF8kJpBMhphwR2V/diYT1zQK6daJQlKNaAaPQegT6kd71JhaMCqAhwiTkD7aoCnkMPvdT9+m6C0d6A/rNlMnol+t54sI5IGxYxseQNIhSA+HOad1xdIa09UI4lIUQOE/Q6WQc1Z/pHSjzyN1Ui/pdf/0vhLbck+5sY7bJdwKbMWS6ARzPKO08VMOJVmBBo0mzDL5W02VXHaeZUceumbLQQwbITg/k69dfDOCvORpy25BDLB0KXMNiQEjCZZ6f8FQvff0+cbuHbSWMoJoxHdMhB4uJaBP+jhABh2COQjtsX0egKGAkHdFsisZFlb2m6bCBSiIqDl1HpbIhIJMp3bwTf7EVefa941zB8K8e6tO1y4dKmN3/DxQFoHwVd+sRb/7d8g/W9f407VOEcjV58jHY7jy2ecP8BhDoFET6WLrj43vcGqJfhJHISblxXaA14ra0A2ERob99KbNIjASup9itv1+QHSEggFRWKdkyXQjh3QSv6XcEcH9X+b76z2aw4aV86AWHOdLARpHzhZB/nKVcbjdxgdaKwSpB58TKkQ4GnQqw1kPDhzPsrH76T1DSRYYwIbVssg7Bdfz5eEVSBht5BLHg9m6tgoPsiWWTfs8eGQG8V2m8m1YwM4xgoHlPbdbVtmzXAi1QTsHQAuPnfGjVKEWNRghcXt+7z5LlzK7FkUgkgiyXPP53nrjRm9qUYriUgivWOcpPqsUOMkmzNCq8lx+NyVtoiA5SJvr4JmCzSSe8ySt1nOcZJ2zMMtH2bDHSdpzAynygS7dWBusuFZ+y4VRZxD+obFeQGRYAigZKhMf8C9zWEuXntWf9+Iz8NcbIIf3J3VZTOwnsNWzYnaPU/NFkNJWGXFgGzAa544KDm8bCJkzg/IrGS53SBR0J4bYLcEJJY9VrKxVa3A23fI/rTWnthJHTgQFQdzszNNfrvTA6kSdCeTFP79n4oEw75+Np99Bn8+0zRfYG52hrUH9yxEQCmp4A+Q2IbM9jaGeQO7niZTlkxoVDXQGw+jKKJiIBqE1azY3V86+5Ocu9KHy5sku36fxdQed+c2tAz4eiIgm/JM37daAmDuzW+vCMg7ZMs3l/91LBm7zVKDbphm2JtpNYKTheBkH8hJjb1l04lYVVgN+ohFu5k6v++oEiyudIu2zB++xUjGSCzc3YGeyADPvCimORpNiqyVBs0qzxpVFxwmPnhe+qpuC7TcKJrVAFMPmmaWQKM44fR/sA9CNtBoPZy6dPEx2wTa3+LiVBkfEvvwxZVuXTJbXLnPuxpDlg/Z7g4kJs/zpXCYeP9tUmtdDCPY4KApuX5tTew0zf0HErb+A051ouZEQXv/gND999hdy9QlCtapAWSYrO1SbWEL9HTX6ioCzEmA/iaTuR41nFQCp0QaiQeWjbmKa2tGZNdOXRPNmMhoeQTalEQlwz3gwkCMybPaFK3RJCs/+3cI3X9PrzQYC3k1lcAKs0pwnPPm1FPAaTdk7yEwsrnM59xV4iPtJQpKIlCI+Nj0RilFfZzBWQ2I91pJbRzRVEW3CppgJNnP4tJi7aTbET8MBAKBLv7+f1e7/o1foe9//DXWCaI0swg0VeD2hz9gw5YXIHM64pN9FlUg2G8QBqf25c3kb6dKAahPFNxauM/9mW0ezC+SzylN1YCt0mWC2mNkb64jEvM2LZaA3Q4w/3u/u6+lvG9Go4TqVn01nNBIMWhVbaEfC5DK1MBXY3RAFOXWqwSwsfEjtree4bnnRR6ByCEc4KUvP83I6Bj3Z7ZJK0U9Jkg0tJIb9B9o1WdmsbBnqRaA5onk5o0iCEVArxKICRurkttyrAx42HHisdoEYE3ceLB0QDTotiTQgGSFWT748Y9Qi+d4+vNCGZAKwct/I0ng9dsWiQiguJUHlzhBUa+4+OYHXz4EtYNtS7Z8sTsCxTSucJTi8BiF89c56xO/au7W22ysOffjZ+x56POLZLnFearAHtY6eHvnp6FusZCotovgKZxM28zDwLwDaLZjML9utzsM+bW615hzLszYWdqCnT0q26t4p65R2fTj0mwDVxRBCB7cYoYrwD0mz15kQssAXzl/XXzm6iIL69poX1NTDXv+QKlwtBHIfq9bP+fm/ICidonM+QFrpgTK6wkX18eiel18MyJQVyngjbLi9YCJBOzsWC2OrLt+J+sG7rz1DlevXtWDYh0OyvgDQd774BPGzow5v+aUIRAIdDE6yeSv/4va4sd3UJsNJUKUE958TyS7+b3uup4PgZRCJGLsUrOmIlqnfW/R9DgG+32WYLa2UakLZub8AHV/QCcCqQcf1yUKmtUAKYEfdFkrBEROgKLtasXBWHe29avCgUcSwizmwaX2ITpdFbXh9w4DJ8XA3K3Y392tV94UtZCokzCTbB+15RPkM3ArA5mBeF0uQShoqASpBx8Dz/Dc81gSC6WN/IPvLuuVBuafpVc9BFRTTMhb8gi25DY1p9aVWEsb1OXeY+nyK/T0J0SeU7nSNJFcqsvSNgbRQrjSIkZIxLofTpzQ74enLz9eZaBc0jpKKW5iYfjw3gHg4yeuiwMy16FO3+/WB3eYCUFPBJ55sZ+V1PusZsu2xkR5/SGyjz/OVE1SkSZxC+lHnNZqZISe89eFf01jIiDZHlB3I6g2uadZlYBZvmlT8LNAnks4XO/146CZnWCtOhDIeaO41BSsp6goGTwvfZUKWGyDVoRgYy2Da+2+/plmSc0pu/awdop5cyNpTsJkB6xjVAxIXIqEGRkcPRIR0G0BExwtgXohBKWkkk7fY24+xZVLF1BpnEiYzTXw208xtmpu1Erz7qoAN9943aIKdPW5uaSNs53O7dC1Vya/Jc7LsscNufpmVXbbQK8YOLA2FOob3mNjxRgOFO4XFQNORMCcHyArBWTjHWkLCEnbUA62V1UUvXw1b8qEN26c0p7Tgr3WNCCY14dGMK8bzV7fbH2xiwMW0pByrsQALYHcZB3IioOp8/uMDjjbBpIQ2BMLI4kkT0/l+c5r71OqswycYwIYFrLZHqivKDPFB40IQOOKMrNiXNWIgLQ8XbSOERLyHjxunLBDjvTe3Tle8vWxyYC8qcJRD11dMWK9JaoHYVKZHl6+JEaw3lsQN4GUiW7d3iYQ3ObCtSSeQJLSPvgD8Df+9teIf/8TUmvioWnVvnjWJgGZp0pJa8BOBFAy9UTgc1cE791eFQlzFsnHtopFe4kVM5aEj56w91RZAUeB3T5oZh2AtA9USrkFtgcmYCApPDa0agNlFh7c4u62IFkWQvDKXyM0FCe4usiY1nrZsAzOW36OtA3aOb/HsQbMFQPtEoH5xACZwSHOlDJ1tsAUsGGyBcwmwH639dyW9vfZWFnm7LkLjX85jSB85/U3ao+7PXG7UFW1NjO30HwOgduHul/mo1tv6l/qqXTRG4kRK1XpDfUzmUgyvyUSUL29/ZjPXn6wcfJgOz0ERCOhMRIT51H3aYsIyCTBYJ9IEpSqgKwUqI4Z/fYBurqs/fbBeg80sgSOMqn1uGhmLbSbiCkhz3MqA/hqXLt6h831gzrbQBICsBKCiavn+bkwfPi+YRk0ignSRpY9YdNh6+vsEwd/EJjQm6YB3Pvgo4ZEQCrGVc06lpUC+mtsMSLWbdxfjyROaEnWj90mkMgrFWLhNBAmX95g+T68lhnma19Y5eJERScEoaDoYrWSeh+AC9fQCEESfwBe+vLToBGCrop9nGXSkjtg73vvUtNUI/3cjSYdrQFz7aclPwDgwS3xdcW5IYSqZHVLAAy5J8wBpYI22a/NRJ3TDL0Mx2Yd1HUz1KQ2/71PqNRm9cRCtleNPAJlFpcyy8ymn67RMhM+X51lsKjlEFSLzS2DXVqXHTayBuxlg9IaGHG7GeqtHdoakL0DSlEfe9k05rvQbA3YbQGzDGwujysXd5lfnOO5/ZebtifuDYdIpVINv3/akN5KN59OqOH+rZvMLokFWCmpJIJhIq5dSpeGGdqtMdoTZ6i3xp3lLXJZQ17x9vYT3nCWRF0T1ote3MoTTIh7O5PtIt5b49LZQcbGvbpE3S4RWFzptpQMtrYFjF2s+R4AUSZZUhqVxh2u/XCrZMJ21qdGyoS/u5uSySrxBz3kS7IRELZsfyHnF7eMioNbGShku7g4QV08GBvZb0gIEpPneTFsVJ71hbf0HIK1jQq6oa9ZBzJ3wCk2yK6CZmsARHxgu7Fi7NKsY5ccPNegaZA9RoCIE2Gt5qNUAE4oRjS61qfCJigRYGnZjZBw4HNnNsivwrdvBPjpl1XLDRCP7JDZiTQkBBenxsik32I1a1QZiIdsVS+/yRMhvSd2C7mgse9a8YzgGZ9wzBEAce80k30aST5+6jM+u/cLJyLznDY0sg7szYr0GQdARVFwPfcynqlrVKY/sCYWbq+Su1Vi4cpLOiGY8Pm4cf46Gw2qDJyaEjWzC5pZA7KhkN0a6NeaCR2WCNyXvfBNWd3t2QIGwTIvuuWSSiaTo1QoEIg1KZNz+8hsPRlkQFXVWnoz3bz1sJYj8dGNv6z7VmDbx+DAEKM9B9RiSa5ThGCYv1yaN160JZ7Imtc4Z8UxLQhoL9P77w/vkV/ZsFgDY+Nn6ojAg/lFS46AU34AiLLpdm0BY+Eu0+geOO1oZh20bxv4WFzp1uOBPY/ATgikahxJwHPP5/nDb31sqTJwYVQayLiwVUxr0wiFMrO2L65BzhulEtjD9dzLdUSgoXVsUozl952azDWLEQC7D3lMu2ETNOlm2gZOzCbwe92MnRHSzPhEhEFNNgr21phZCzKeVPniS7f44GZXS0KQmIQvhcP4Q4IN+vIJvWWNGuuluGg97A9qIijd1doLy1p3pwtdRwRssk87tgC0XwPqCKfa+VZ9BOzvabPvwFFxlKoD19YM82CtNNC6Nm6sZdjY+4iaqcpgxOdpq8qgVYVBM2nT3E9gKCnqs13pLYZqpbYUAbstIKsFwFox0K4tYJaE7Y1TlubnGH4h3jhv4KDM8Pj4E2MVbK6vt3zNzQ/fZcaWOAxCYXGlt+CMyMoOJwf4cnKAkX4/306J+6Pot1ZgmNWARhUDYFgDToqAJAKyiZAkApkd0Tsg2GdUC5yELfA4rIDD4qSsA3kNbtyF6xe7uHbViAeSEJQKM3zyITwNJCasMeHn/hbcm17UK8+2TXFhe0cklJ4Dpk2HewZhEZgryizWwAPraHqn+GCuKIPGtsCJxojD4LTYBGZlILsjTmhkcRdF8TAWD1PcgnzfFg/m4cq5Lq5drdURAqNToXHxIwn46V9K8u0/eJtMVgSDmqePQC6LoohFV+YMBFB4cO5LFPpHm1YNNKoYWDIxQqf6911gN29I2HHXvsMswE8f9kL24G8E5UAozFrN1ugit0V1KU1lbLK+0kBTCES1vHOVgf/eJyzk6+0CewYuCHtGZtGaebp5Nv1gdl+X8GMBN8qCSMC7PJrges/hiMBsDdZN1QJmO2ClqgV1W/FDMSajgQiKfp/PkiVuHrtaLKi8++P3OH/lastJhhtbrXubP27cuXOnuVypqQJ33npH9BLQcDYY1hScA/ZWl1nurfHlZA/dSUHwZVbFmzeXCSlrrHg9xALaLlWbrux7ykfRdIpkhrt54qBMXnayBpxsAVA56Noir6XbC7VStmA3KsKFKmDd8xcOQlgbXj9ZaDT6F4xm5vK5k49ArLek3+vR6ECdbfD9t+rjAYDPs0O5EuGTD99yJATecJji6ws8mF+kq8t4QPfzGyh74h4pe6y9Be4m6olA7tbbjkTAHB9cWo+BVIP4ACJGSP1Sxoi4a99ybh4Vdnfyj9cmkFBKKqSFQpACYlpzjd5QkfyqeMBE9u1+HSFgZ5m7okeH1TLoXufFVydI/9Edlu/vAnmUgwBKOUC+Gqa0KyS36alXKfSP6he6trxQRwTs/o9T6UhsT7Fkgjo5ed37BZ68nO4jIiN+UyfbYDfUg1qXpQsecnDvQyoIhUBWGpgJgeItUcn04YknrFUGJsvA+tB11dkGUo4LmyS4hMtjuTYZDGtA0olLkTAj412HJgL3fQFdlgZttoAJW1WHxKCM9U5pdt+USyrz87CaSjVPJAS6yg7K0imCqqq1bL6AWm1eRVDazTKbmnX83vmyykFahUyC++u7XBbrPN3JJBcAX6bIdz68S94X0K9tOCFUBHU+S9+wsT105cQuf3yoj7Fxr97npH0iIEcTi3syWwhq+QDWjHbROKji4Oca99WTZA00g902KNpsg+yOdV4NWG2DaBDees8HlLl2tWZJLJSbxPszYvNhJgTSMngwv0gpK+6d7N6E+EzvOsvZADW3FowPuil2RxyJwMZaxpEI2OODvH0bVTw5xYjMQ7YF7JA2wXFxcjaBL0A8HiMRrBIbHCQaUEmOGG0z+8KCqmf2Iiyt5bl29RY/fNtKCFY2IsQX7pOcEk++vPj/yTfgB99dRqlcxd7J+Tf3r7CNX1cEassLzEzfsVQNVJPjwr/WM0LR5wuAeSfqJxSzduaTTSFiDn2/20XJgak1Y9vHfd/DhLmJhy9gSJzmbN3Fwh7UdpnfXMczkKwjBBtrGeA2V3iKseSQ/j5pGcjWxQCB/fpOXv359nbGF6pWJX2kkmbE3dWyasBuDQSGR+nTPOE9LYGtlS3gD3rA2/6ksVK5DGqRQl4h4KGxVYAYXnSarYKlVIqdzFZTIhDwwM37s+S0wBn1B0i4PHV5HWpqjkw5Q4Yi8WevAoIQjD8PX4wHKaXS9IaMngPV/gSu8bSltTCgtxdulizYrGKg5OqieqAlDfvEblfRrAG7LSAtAd0OOMR98CQi3F1/oaMmmzF5pj5kyniQykD/Whdnhm4B9ryyGe7PCGJsVwj+s/9S9CEAUCrivljd36A3ZzT7eUNxcWP8JWci0GCj2Dg+iGscKhYgdtHyu5xEjDgOZJwYHBk9HTYBQHF7j2xFO+mAomzqEtHyupTrtlhdhK994YCLE9gu/h3uz1zA35silhSjN0v7SbzRJF/+mSTf/4v3mFYNgvGjVB+r10cdiUBVUXBhJQJm6WceMXkqtqdgPn3m1rg94QiqRvLKlZNNFawPcQ/3fceF0dxkjbypzYv0yczVBnLXIC0Dz9Q19jT/zU4IPPEEw14jqK6cv87iD/6DNtzIIGrm6oIt6isLzBUEsnrAXA9xPeHieo//aNaAVtZWZw00sQUEaXNoLNAEpXKZH954q6VVAPDh++/z1VdfOdTnPwqoqlpbXN9srgq4fagVMYcgm80RDPj0KgIQqgDAkDbbYXs9SyYYI5xc1+0CqRAAeg4BgG9iB7awSNLSGnB5xXt3lTIry4ukHsw2VQQOuvyAYQ3ky+bWuMIasNsCZkvAIO6Huw+eNNjl8ESwank0FFODJXs8ALNl4MZOCFKZIsyAv3eMmLYEyU3iC1/o5d03PyGbvosaEySgGstSXPTwQS3K2vizbREBp/jQyjo2I70urIHyY9qoSTJQeNxNhwCKqvjhGyUo7QXIK1smqUjo/3aJSFYZfPGlmqEQ9I9QLMLqnJB/JCEAwQpHBgMsfCSk2m8r57gx/pKVCGzmLL2k5YUGqG6XwCT9tCP7ZDVZ+tNaNXAU2C2DXdOMA2vjJ/BQgnsfskcc79QEe9PUEYL5uXtw9qKFEMxdfoW9v/z3deOPzQ9iXrU2ndk3TS5zu6y39ZTfqzcU6k4m2V9fJ7OSPZY10MoWkLThMLKwqCrIsJpq0YAIiCcSp7I9cbvlhHOzM0zfvWP52la1wqhpEtiaUuZcF4Si3SwsbQP3GH8eglNntVcIQpBdXuU9rQNp+XaZwFVx3+Rzoox5bPyMhQiszs2SSa80JAIS5hbE2/q8FMMakLYA2CsGBI5yDzyJaMcyAG0uREvLwCAEAOPxO6Qyl/nknQ95+kUsm8TkmXWenoqS310is7VNzSMUmff3+rmbSFqsY3tVGdQTAVl63swaOI3W8alpOgQQDPiIRuMEQwH8Ph/RaC/9cfHRMrvUyTKYWQtSrpmqDLLThHqn2N4CqCcEl1/+KYbPpvg3H1zmRjakVw3oRMA0XaoSiBldBdF6SFukHz87BeErDjWwBp70RkKPAuXYYMPvybpeaossMVFHCADuTmuWgJkQjCaZ++u/yJk7b+hNiex2gd0qMMuSgybP1mwNSCIwM7/E2tJ2U2sgMzhEH4YtAFZrwD5JwKmf/FEyxUs7SusGREDA08UP33mPXz5F7YnbbTIE8Pb7H1AuqWLt0MYUh6MeipEYpVKVK7kSbItzX1D2CUVzrBfdlOeXuIAgBN29ISDJi198kd75Jd7TbomhjKhqivxUgL5EWLcGJBFYSb0vBubgcrQGZNXAQddW04qBZtUCT0KVwEminYZfUZ84R3bbwGwZcK/GtYt3kIQgFBTVH6m1ojMhmEryld4U33lDPMD5UoAHsbMNiYBdEQB0a8BaVWadLxDrrp36RnOP3SaQUJQMpXKAmNdNcXuT3W1r7aliepDklLB8LMqDeWEZXLvq5oObXWTSK8T7R3RC0BP14Qkk9fcubH+RPwzF8HsqTPh8LJTLdUTA3F7YhbgJ7FMH9aSjklIn4qVNib9+2w60AwOi5eeS5Wvm1p+BqHiY1tQqlaU0jD3vqBDMTGu82kQIVvoTLF1+heo7f2Jp8jHUJe6nnGluQb+3QA5RPQAgK/EnE0mun/FbFIGZ+SXWPl5idsu46k7WQP7+jKV+3Vwx4DQtr9R1cveJkt1m6plnxSTDBvD39J7KSYb7heaqQMADq1sZpt++oY8qFtUEAUrpA2rb2yy6PPjzOct1AXBvbJMFZqCOEAjqtMS3U2lKZ3OEY1EijBGPe9nVSJ+ZCOQUF7GoddiQrBowTxw0pg2abQHIK3at0EpOG03R+zQjGHJOYgu5hcXXGxH5RqlFiLh2cWn9CWQ8AMhnomTSUXWjdc8AACAASURBVH2mwb0FDyGmGR+aIpP3sDpXHxNiyXG++kqK3/3uJt9y/xSrbSSTV1vEB4lGFWUyRpym+DA1fobnnn/+yDbBiRRCSpsA0BOChIRmPDzZTJ6q9rVsIYhSRPfiXntTpAVeu1oTyYRAMFhgZUNla8HoYZ9anOK/2YqxUq7wciREJbOldY9atSgCVZMigJLhjGmQhP1C7xd2LX/86o7lTweN4XSOzFK+qmRFV66AS1yDxfepbK7jnZrQlYEqcarEuTu9zvzcPVb39hn2dvNyJIS/P0Fq8gXL56uFPGohTx43XRWVrorKVtGlEwGJkb0KQ7VSHRHILq9SMJUu2hWB+74Aec0a6Nors1KtGERAQztjY4+KUllYBdMff0TAQ+PhRQirYObu3fbm+D4CLKVSbZUT/vB732FNyxUwwzI/YmQY+vq57BKvKWhd+twb22SXV8mvb7KfFUGmuzdEdzLJUMDHdS2TPBwX6kAms8fq3GwdEQAsRKBcEdt8aR3IRmfZTF4fO2ytGrCi1OW1/HmiUVatf9pEsaBa/lR3Faq7in6+sjs5sjs5arU0yoGqWwYyHoCICaubfm7OxhlIurk4URHWTXmaeFhhZUNl5oPbdT87lhzn7d6/XUcEGiWTA/qkVU+T/AB7fLDHiNOA0iGuUTOcuE0Q7e3D392NP9ZLuNtlkW+hXiIaHhLy0vTSU0yd+R7Xrtb4zo+EOjAyGCCT2cO/LhIK//tbJVY8XYz4PCyUy+Tmb1tYn14nquFsbREiXoic5Uxeqc8KRdgDjzsb9NOAUnzA8evmKoNzwOLWDEsDSU0hWLC8VsmtU8n0QXKIYW+3aEr01BVCAzGGUh/pr7vW5ZxGGU8bfRA+X9uyWAP313fJLq9a8gTsRMA7PErfoDXQV1ywV7VmCsY5WsVAuyjlsuwrOdRmKuRBmd5wiFt37nDh0qUTP4bDoq3EQSCjlrl121jMpUUQ7BsgqWX+D4wOM7h3wBIwVNvi8uu3uVMta3ZBN+6Nbe4Al4H4s1c1dUA0JroM9CplHlCldOBhRWuTm9/dobhtEAF7joA/dIFgX7GuasAMc9WApWLgU14tcFg4VRdItIoHE0OG3bC0lterDG7Oxon3oxECGF5PWSzkb39ylnc8PgsRuDu9ricEmpPJzZiMeKl2NagawLCPe8LeUx8fTp1NkMlk8PsCBEPWjFrZlMKeWaquqwQTYVJLee7OPcXPv3qbi2fPkFoP6E32Vudm+TcfXOYdT6BO/kERErPROcqvtxiumvpIq0rWYg2YK7Wl5CObRXRwFEwD9Y2KzK2iJfaW0riee9mo6dVUgrU1ABEoxpJDRg+C/lH27/wYf0YIea8B4zWxyId2xVUdrBrVA9cTLi6cG9Mzz/Prm2RslQONqgYcmwnhZA2I+8rVE+WkUCwYDH9jc53Ry1ea5w64fafGKmgncTDggTd/cIO1VSNhVympKCWI7h3gcgnrxj2fohQJEgu4+TYw2QMv7PoshAAgs5IFbpoIQZIwEAZY7yF9Ttwvq4sPNBXSSgQkhD1glBhmC0HNGrAqAlAyqQInf/0/Kwi5CxbLINZrxAR1XRCraF+J1UWjyiC+uUMmjb5JNCeZf/uTs/yjNUEEJnw+5ufuoeTWRQxwSCYHcCmzjChLelOyZvEBTneMKBZUgqEAk8mBY9kEJ1ZNEAz49KzGkiYv+b1uirvWjNJaTZzM3nhY5BFEB2BLvwx8cO8yF6dGgWVS63D+Qh//bv5r/JZn3HKxzawPcGwxbCYCYJWw7X3v4eE3i3AYoHc0+Eze3FEkIl+LBhWNPrPV+4BS1Tbbe9+IuubGRNUHtyzjj82EIBrbris5nLv8CiNa/sBQ175eXlhClBXKRL/JRJLrPT6dCDhVDpiJQCHi437JpVcNdFE/ZwAaWAO+AMgAfpjr0OI8lsoqpbLKxspyW1UFf/Fnf1b7ma9//bFVFbQ7h0CtwFvvf2yxFRtBkDIRsef7B+hL7nN5NmsQArZZHwRWECWHvUb+wP76Ohf8u3S9183yboZ83HjuY9GqTgTqmwqZGwoJNLMGwErggJN7Hk9I+n1YaDjQqNHXzQN6oh69Wy1YY8JiJk9vqIgrB+FYlFuzA/T394vWxfdGLJ+5OjfLO/em+MdlsWmY8PmoZLZQcuuWpkJ1RIAMI4ogijI2SDjNRNG/56oaFSK263Nia/sRUOJkrIKHUk3gC/YIq0DLrg6HDPbs1IxC1ojGugeZz8JIPkV8RBCC3//Az3/EzcioQQRmNnM66wMrERgagkvKHq4KEBS+YS3SxW5+D7PsA4+wd/RnBOaGSIptvLQdC24vRW38sZ0QNKww4Gd5OfW2o00QT2/zol8E7Piz4sF3qhywE4HcxFP0HRw0rBrQP1/7u66hDA+nv3xpR2Fre0uw/EZ5A5pVsLr1+HtitppDEPDArbszrC090HMFfP6ApiKKdUPaBL5+X92Y6bj/gGJwhcs35+sIgVOFwf76OkmKLGfKqMsxvdxwbGRftwa6fNcJ9hUtswaqHiMw57JGxUCjhkKftaqBo8JebWCuNGhUZSAt5Hsr4I18jYtTYjbB9lae8xf6+NEn4/zmvgf60XPIbpmsY6CuquxsTcxAmRhOsK7sEAkZ1VB2awCerBhxKmwCwfQzKIq1I6GEOcvUbBukFiE2OAjsEA2oBAdnqXn6+JPvwV+/vs1uZYBvIbJDX9ZYn7lyAMAVjYogoikCU9M3AagBu/k9va+9ORMURPLb8aoyO2gEUWVgRb6udfEmzNynmhx3VAjs+QMgKgzu5pJ0TYsm9P5KhdBuXjQZSg5y3tTD3qlyoK6PQMkFd6f1r1kUgVyDXgJstKWQHBelssr83H0mJie5+twLghA47bwf8yRDVVVr7cwhUCvw2muvkc2KoCyVxHJJhXKAIug2wci8h0+AiGYVAPwVcN29jztc5XLeZyEEssLgqWRSJBOaLIPPrWSR3Qxi0aquBAhYRxWL6YNG1YC5YsBQhh7N9f8sIBgK6JUGAL2LggBK22B9RXj5Q4MeUkt5nrtc5eLUGIupPX7/Az/f4oqIDRGRM2InAkBdDpm0GtcBl6b9y9hQxKoYh13VJyJGlMoqfl/g2NUEJ6YMgJUIOBEACV+wh31NOciXBEtU1ABJT0RXCf5wttcgAqaLzXbGSgQ01jc0BM9tpaF/iFJauMciMVB4UObBNgBoO1enlr8dHA9BrTWHOX+gh5qeP2BZSpUlVhzaFtvzB2SFwY3z10mtLvLMboqwvxt6AgxVu/h8sp/uZA/dvSH2swXur++yki6hapUDdkXA7Y0S9orbX+YJjGDNEzBntxvdBR8NgqEAxYLKwvy8IAONcAomGbYzhyCbyzA/JyqDzFUEMoEQoCsq/lYjgjiOlYyhU76nfHyCj1dGh3G/v8DlPNypimfXvbGN1+XmzkezXH72nIUQxEc2uX4/x0rU+CwJmUzYCHI0L4DroJMbcJKQMeEAn2W4mDs6CLrYIlray2ydTF4oBWPjXr61YI0N83P36oiAOYfsbG2RiQMFohHWFbEmVPuTuNLr9ISNZ9t7CnMC2kGjss7D4MQSCKVN4AvF8Hvd+CNR/YI7ZZcm+hL6v3siImCXgeFucSf85v4VS5mI/WKbiQDA35vsxxO7zfuzHvz9Q/gzoq9BTPaw1P5ulOma369fLDo4GSiBGL6AVx/9C7YqA3WBGyTxDCTZ2zbcSCdCMOLzsPKlXyD73p/ytLbAf75Q4KmJHj2r/PbCLiuLa6ipOb2LnRmb3ije4VG8mj0QiQgTeaO3u66ZEAhpuP8RZ43LWQWAUASalBgGXJBKPR51oJ05BCDKCWWTITAsgng8hi/YQywaIOw3JGOAmEk2llnmaWAocBF+dE8QAqWsJxR6V1bYT/YAhkIgKwxWuKl/ViZjzMMAo2rA3FhIVg6ACFAJ6FQNnBAarcHmmBAcE6RcBYa7hZSvVOC1N2GxZ6qOCCi5dT2ZHOqt44tbKpJljAcSlNU9MRo9aU14jrmdq6JOM07NbAKw2wTigvhtUpqdufhCYmfuTw7AitjJ+/uHmNqBPxv7kk4EJsz2gOlim4nAl4Pr9G4VyLthygvzi6JpyIFidM3eKoob0NxHW57EuiSgDk4M7VkGULm7guu5l+tKDu0JhbLC4Mb4SwRm/5KXlW2eemlSJwLF6Tm6ckLqM3cYlJitwf2dPOwIe+A0WQN2lMoq8/MBnrr6bMuOhI8D7c4h4KDMj3/8np44aLYISmUVP5DV1AG5Gx+PeciKOTT0De+xmUJvTMMVHyNzASIASlnrQbBJYghmtPyB7l7Rsrg7KeyCn16/yp3789x+qkD5tnFfrAWNvHHlYNW5qdDS1pPfO+CUwklB9gV74BM4Myi+t+jOcXGypqvGv+X5mr5J1BMG71pzyKR1PDQE/yB2m8X5HEsl064/I8qQy8VdizpszkZ6UuLCqbIJJOz5Ak7ShZSO3SEry/b3C7Y+vQcPtCmEkgjU2QNjk8h9/NAQvDT5NGwtiJ85ViGsNTvMma6sWYqS2OLxTgB8HGh2g5+E1FT3mW1bBjusPLgFWg+CyvQH0CeaUc1s5jjTu1WXP/CAL/HfrvxQJwLSHlheXCO1JipJ7L0E1r0ewjS3BsxlhI+rdKxYUPXnqJ2qAn8o9MitgrbnEMyn9Gxns0Ug1QGAcEQ8n7LkDIwOdWGfNoTmAKamRM5Bzz8dIP7OGJf/7Wt6/kBiCLyrG44dCsNAr1pGvdl8aFAsvE8u322xCAoHIYJN3nNa0SqYNXrejxMEj7KGSBIgh6H5u7shECRfFV+fHEiwvQPBWIX/ha/XxQZZOQCmHDINf2+yn/DWBGPPLcB7hnqW7u6mtL+PL9gjyIeGcvHJnEJzamyCRtUEslGAPcvcPPoWhGT8gib5/l7sGmdHk/rFXspuW+0ByfpAqxwQqgCAK9dLNZZl7Po4yu27RCeMXal5NsL6UjdKpYI5X9luE3RyCU4G9nwRWWUgxThfwKtbBueAu7kFtmMTgghsr+qE4Na8g13QP8r3er/Aswgl6PbCLiu7GYMIJLTRtttp6OvXrQGAiNaE2skakE2F4OFXDbSCXlXQog16oNv3SCcZynLCw84hAGsVgd6kLOix2ASNm9EM8/RUlPhwGNfVJP18TScEqbsrjF8awZcpkg9s0m1LKLwArBzUuLNsam9dNIV57Z++mBhbfKD5B4Z4LdCpIDgeGo1htzcum/QaFvLe5DN8K+vG35/Q1cG62GCzji9NJendmtP/P3Z9nEWNEIjZOdbwF/X1odjmDTjZx6c1NpxCm8BgKOYJd90ha8lG3h/Ve9dHQlv8wRJkrrxMQascAHGxZTtJqCcC39y5B11QyBsXTBKC5Mggm6l39K9vphYszUSMRiKNa4hzD7Ht7GcF9imHYL0XzJYBCNugevE5PFPXxDw4jRBs7PmJZg274AvhHt5kl99iHPbhK7feZGX5DmtZsTGerGm7++0084kBVrwedh480H+OedZAQ2vAhsc1fU5WFbz4wgstew7M3L1bu3Dp0iNRBzbX19uaQ/ChNocArBaBokAxk9ETCOVuPBbeJ7ss1pG+4T2iQbiXFtUAU1fOER8eJZIQs+35h+Bfv8blv/iAO9UyW2vCLsisgLkhkSQE19c3Cbr3uXVvXUylNMGwjOYc509IdNaF48NsIxtW4qwlmS/VnwS2GE8meBBz1+UJWGKDjQh8ObjOzxzU942JBlTLnByJbCZPFp7ouHAqbIJgwOdYSeD3+XTppxKy1g0Hg+KiJqPi4t858zSF89ctCYPmkcRm+UdUDtwjeE5crCrWxhEgdhJ94bMs3zeVivhAiQboxRicZK4lzhOxyERPojT4KNEuQ/aF6nsOyPuhHygEDcLwTDQClRV++P+z92ZBkmRXet4XS2aER2SsmZH7Vl372l1LL+huNBqNBtAgSI4ZIJJjpCjKSOlFJkpGG0kv0gMf9CbRaDI+UCYZRybazJhIiWPkYDQiiB3oQqPR6AXVtW9Zua+xeEbGvunh+nW/7uGxZFVWVTbIY1ZW3VmZkRHufu859///8x8uWYLCdBnvcFA8D9xh8vQ5APOE8K8DR6k23mfEWQiADRGIKiOposBto60phaUbaPg7Dwd6XlGuVHqPJ33G9sQ3b94kU+qCChjxix//0NZO6NwnggG7mly0lQXNufcAwUSEZELc06lpMY64XLNGEld+r4zv/bApKJT6gfVSiMjGhqUfUASFtzJNs5sEBG00BZTmRHHqfArUveF57wsqrO0WXwSou6X4Oai5QVrDe4YEQtSMpvg0JsYRq4WA03SOmHXHvhra4M25NHnSeHPiwOlFHBJjZ09JTbItYjGBSugljeJ2hWozZ+YFqTeT8bzvf6cYikaePzIA9sUtH9Zg1Dr1qaNuA9ogYQMabgLrcy+ZIydVFykeWqIQteq7uHOHN0e22bixacL/6d2UqUCdHBhjamyX5OkYv2SZTNY6KJk3snlJ/D1o+dnHESMwZfwHOLB7XI5HGIh1Nxda2NiinMualJEMCRWWk6NtMCzAG4u/4urca6Z+oJlO4h0Oouc2WNoYNukCgKu7BT5pxTjbaDDl89GcTOFdE4l/dcrqYRhMCNpg05g3kCBuW+iB0BBDA+I1D2Ic8UFFYFdnYWNLJN+B7jqXbP7pumiCoAh6/h5fwDaHQC0EksmkuU/ILgKQ486jNkpP9aqX9ICcWJfbWGTtwX1KxSbahEbYeE+moBC7/wBYgsLXL1T45bUVVo2CQHaUjBjkYX7Mus75stgbiLXzss/yuTgWj3DhrbfR/B5K9c7Ixa3ffsat23fsX9QOZwqTeUGljksDMbOdUM0NYAkG3UznMFoI35yzEmIz3n5QfO1KgsVl63tafkvPNA5sBAaASfSKyA0iL7S/98OWH8KRJ9M3PVExIPkVlSYAiyqw0wTLrirymYlRVucswSAoXJCLYPBoa4k3R7bx1MWN2lgVcO74FJRIMDkwRjQ+y+TRFkOxAKcyVT759fssrlubfnptEL0hFovTblS1nX1esPAXISYnJph+/T/i6JE5Sl26MoeuX+PP//zPyWQEnNdOHQmPcRUeBNDCEWYKVZbPvAXDk3jTa0A7XSD1Ax9f+cvMZh4wsSF875uTKRbXd1jdEcYiu7vFtumDbvTAob3nD+5xZHyU17/yTmcDIiOeNlXwOHMIVAvi9bVVc4+IKxSBHHeeXVpjeFIUARUHPeAdFIVAvbRBOSvc6MqFVQLf3YV/leLM3R2boDCQKZL5rJ0uOAH88tqKOaFSxkrOMCcz2tX3/K02K+rn8YzI9TY5Ik7AwQ4aEs0PvPgSn35+3fR1OEzhpA0HwsIEyG30+eDMUZbpJzdYnQN/M55n6dOca5siWAfFqTGNT379vmE6JfYg1YrazYb6sOeG50oTSGthN/hPVY9rRudASIGDx4BycoaFkRMMKaKQNi7IoRM4uVPi/Z0Ub47AxFia9U1xszz1NFoOSI2RiCeQU+1ffDVFqXiMhkcUD3o6SOQI6A0hTNP1LRtVAO2w0H8Ie8RiCV5+5QpHj8yBL4DWZZjXhYsvs7eb56c//5n5NZU2kBChavspTwuRhm5aFrvRBdKuWOoHPrz4XU58/Kd4t4VALP3yZQaX1tj0AsOi6l/bE5t9uVKxwX2dRE2HJcqVCjvpHTQ/XcWEmt/DR9efHlWwnzkEn35+3ZxbAu2mZCpF4EYPhEba6QG/Nk69tMHOo3usrixRLqyyuVni9HEY/oN10v9owiwIpH7AjS6obcDrF6ZBQQdAWFGDZUctwefntSeUKxViiWHee+89jh47Ie59l2tfakAinuS9997jpz8aYGFhoasB3LMIlRJQQ6UH1NxQHIjijcRcc4PqJ+DsHLi4cweNLLHBTWp5wx67OY3+OcTOD5l+BcnkIMHELKXiBtdvpInEjbwQgNlkBL2hfaHyQrlSIRgImGLLx40Dpwmk6RBJUQxI7geEF2AzmjL/f33uJYZcICA3nQCIzgEZG8sDTEwIq0pZEADE/Nc4Ptsyx1v6BuC1r56nWHzInUclOa7ARhfEjGvYCRY6bHDQ84zUkOh7P3dK9L33rEJ9AV7/yjsMRSN89OvfkCuUiYeDtk4T1YREregBXtq9wz+Jz5v+A02jIFDtikHoB66mpvnhyAt8Y3uHdQNq9s5OEpII1sYWk0NR0s1mG++qdr8cxgjs6uQLOtlcluBQouP3BbUQDxaergHR1sZGV28BOYdAPZk65xDEYgmzgwCEklvtIBiO7BAZEgtT0gNDUdjb3WBPr7C6skRmWxQCs1M1pkfFPR7+g3Vq/03cph9IBSPkNaERCp22/Aekc8MPFi0tSTEo9psZ7FTB84KKjynrrVchYEajwrlTJ0iOjPCLH/+Qe48EOhMc9InnHJ75s96pq0jGiNJVBFZukDoBp5+AUzA4MQGnDVDHlhO8hlkFojgenThFMCFQ4/OvnKVYfMS2XiSShHRe7D0aQHPazAuA2X2WrzWhalEMhyE3yKsWjsSev2bAaTpUGwjD0poBAy846AGxKJvjc/jn7H4CKgTkvNlHW0tsLS8z5hMbxnWAzTqzo1kSgzoDrRiTExGmxuxVaLk2TlCDi5d1Fh/+2OZFLmAhO10A7SrSwwATHoaYnJjg5a9/va8TihmGe5601P2X/+L/Zt3oOXf6UQQDAZbXRME37LUyzd8H/snsNy3/AYUuAIdd8ZW/DIC2dB0QrXlgNxfp2ketTP86jPd5OjbMe9/5TueuAl/gqU0ylHMIugoHDVTgpz/6kSkcBBSTIXGvi2mxD0h6IAvo+QiJsFiclZCgB956/YSte2BPFzoBtRA4OW+t1zuP/IxMCEMiWRCMlPNGdwHu7YbbZb5/R9rYClRpxe8zqQKwj7B2m2D5NJ6VYEDj9Lfe218hYESpUmFyJMmX33mX6//kf7FRM88jJD3QqZNI0MYicTdPXmw7JDr9BJxTCM8sr/IZML21y6l5e0EwMeanlctCaowLx2+ZB8VgFI6fyLP4b39rWFM/6DrC2kYZqCZUh2TPOFTdBNJetOXXqIfjbcpQGY98AgKSfgJgbyN0q/rml4WvNECsJDYZvaRR8/g5eaLM5mYWyjeBy7ZZ1yAKgpEj8NbrK/zkg20icah5UoyBDVXQS2KxyBNAueiOx5Zrnf2rzcq7R3R7jSd53X5+1+O8VrlW4+L5c5ZP/j42JlkQvPryy2SXl7n6298C2HrMwZpuGfP7bcLE93xexho3+B/Hv8LeluU/IOgCXPUDl4HE5j2CKaESLldixBDFQUw5WD/JdX2WUa7VqBT30Ov17p4DT3mSYT8CxWwuw63bYjyQujeoAmNZ7IVSAUM4KDZtwKQG5iZaJKemze6BemmDtQf3WV38mM1N8TPhEKxsGdtY4DThBJT+M6j+hY/ET4V4UW03jIxvoNoVwzhXZreAI/wybRUvp4HssIViqlHwdeHFDijKtRrx1CgXX39j34WAGolImFhi2Jx5D4r762Dvz3GQ66Ps0AU58wKI3LB8+pIpJgdLJ2CnjkV4h4N8pVQlUBO5Zls7Smw9x+z458yOwsqaelC8h3AzMd5PbZz5C/DWrsgLAMGElRdU/E0vaXa0uENueBrRb644NN0EMnb9ovKTNajzhjejKQYMCEjebNVuuKnrQh2qRGhtyfb/uhY3C4L1zTonJnY5fRwyuxpDfnHiKGcHwSgGZJx486ts7/6I6zesDgK1goxpJfSSUDfny0JR7nbT5QJxu0n7TfL9xkG+7tN6j12jUQF/gAtvvc1v7i9SKeSoFPcIxhKUi3WzIJA6lJqeYyAW5z2fl7PzQ7yUaPCDWomfubQbSndCwGZX/OXdbeE/DuD3izHWAxb2N1TrvXCey7XqEC2/xr1Hqzy4f7e7PbExybBUKrU0TTswdKCfOQSaH/7MMYfAGRF2aUTGhMmQoxCQkYqFOP/KfJtOIL2TNwuB08ft96ZYFKfPcuEuvAyDayNCP6C0GzrtigEi46NcAW4W8+RK1qk/kd5mMJESmhMlwo3GExUE/TxTwYEBXrt8iaQWeOyTXqmOKe41HSDDGp56qSOP/zjv1RmuBUQftEQzmmJ57jWbsZCqE3Cjjo/s3MXb0JFXKFbKoXvzLG0lOJJ6yNwENICgzxCIZ5eoxwJmRwrA0ctn2d79nOs30gy0tql5Uu30s1YCNFeqyC0Oet9wu6YH/TsOsJtAQIHoGbyREbIISChvzCqQ3QPNcc2kB4A2u2HnzWbpYxZLOaqal3hRvFa0vkcZiEwV0auwtDrA198oAbtsb98glTorfufGog0dCA5scPL0LLeu32dlTcBNbpCQU0F6GOHiZx2VcomZyfHe39glJHQZDwf57J7AbWMGdDni9bMNTHmtVq9Lx8c4++YrZlvY3+AhP2PMRheAODmo6AAIu+KbM+fxf/gTSrpQjEfK4p6rY0plDNSefkvek0SlbEGRN65NiWKgS1dBcmSEqx9+dGCOhP3OIciUOs8h0HVxvzNAcHDH1kGg64IiiIVgLQtXvnXM7BwA4SeQyVR5uLCED5idsm+EhSIsrf7W9jV9Lc+oHHmsV2iMNRjv4E4YAc4s6Xx/2eIGVvw+kN0FRjg7UJ7G3lApl5iYnCI54tZ0u//Qs2my2RwhrWR2fMl4FtRBewfBkEEROHLDySmGUiMd5w44EWOvfp+qvsxdYMIjnodWLU+DXUiUISWek6XVLOVCmaHxGTKZUYKJipxbZ9LIMi8IGtnIDWuDHakCSRUdhtxQKZcIBDUunj/HQDhySLoJ4mNmi5gWjjAUGbQhA498MZbPvOVqKSnpAdU8wkuGufggxEcJ1XZphscNzcAwMwOCWzw1XyOUaFFpebh04TqfXPOwvdskZfBPahUo6YLT55bM7oJIOghJq7sA7JCQigwcplPiA8tL3QAAIABJREFU8winuO9x4+VXrrCwIDbdZDLO5JB4ZsaaQvAHMFZtMDWeMgsBgLnr13ijHuHq3Gs2u2KnGZFpV3z8Cqm1JaJG+xKMES6KpC8pLBnBvLXpH+b7XCnu9Z6waVAFBznJcD/thLqeaesgkN4CZvfA2JgrKpBMtEx6ADBRgbUH97n9YBNfSxR2YfWgGTjNTsZDaBjyGctquPBdaFytQ178TPnuBq1TPpMuULsL3OgC2Vmg0gWyPHFDBg7yubl4/hyJeLKnDfWDhUWmxlNCVNppbkUg4ErXtPxaX1TBk8aegcapa86NOu5ID8iI2a2g5jwliI8Qqu0y5BMAWLyhARqxWImyd5Jwosnp0C0yuxrbu02mpgcpZ5fI0U4jv/sefP/7nxIxGMqxqVRHGtmJGB+GPePQ0AS1gTASyNDCEQqhMJEhiyOS9EAwNWJTiDrpAYkKeMkwt7va1+/OZD0sbmjMTMD0aJ07j26Rigp0YE+3qkAZ5185y+L6TfKZHUIjRtsjdv1AxJxgKi5RuVj/wvDLTyN6PexaIMCHH31EOBKzIGyXzalUh+PnLjBx9QOyy8IeuNrMMegVK7C5tMbE+BivjKc4O2+JjWpZkcTf3RE/c3XuNRtdALC0sc6sgy7ITc7SzOuEaiLZF0JhU4Rq+3xGERvM7x7a+1yu1Wj5NTZW158pVbCfdsJfffgrWzshWELRfgqBVCzEydPDBIePt9ED+cwOPtrpgcV1j60IkFH7eJQHQfBF0gIdUNoN8xsWOiBjP3RB2JhxoRYFB/HcSK3A6RdfEl/odM19AbK5DL/6+BP+0je/QdD9u/qOp/bMayHwW/fYTSfgRg+0dZYpuQGEoLxTSRxRLkaxGObNiy0+ubZLIbtLNarcRIVGLtfGmTm+xVd3U/zkA0EVQGcaWU2dzzs3HFQhcmDdBCF2qOR3qBVG2DNgoM21zceiB7yI4RPLhi4gXtXJI2Be3Ss+eCQxQDxRZnNVQIu/zUKr4uHLr/mAOitbN5D1vLMKjI7AlZO3+Pkvs+RzutVd0AUWkvGslMSHMfqhCW5c+8z0H3CNRoWkFuDc7DTfe3CP3Po6Xq8fSOMzKIIpn48T8xoDCdEeWMsWxBCilZt4sx6+sb3D7dg4aaXd8C6W+MvmTnj8CpvrGbx3hJYkXtXNqQOSNoB26uCw0wa/+uBn3amCRoXJubkDowq2NjZ6fs+D+3dZW1+3fU1SBFQ0lvZ8RGJ+Wq1tskDMp+GtC3OhWAiKzSZzJ08wGLFcBvf0CvfupgU90Mq20QO37g0A98jrYpOXa3nwfhzYJldqUB1IQCRr0gWwhScYwW12gRtdAIoZkRG9ugvMf+t51drjYmqUyZEuqICxtjI7O7x2+VLP1ytXKjYq1zlD5qDDjRYAXKmBuhbHOzbPkOOQeH3hhp0eUAoBr36fxQ2Besnc4B0Q96NS36MRakKijLdeZKAV48REg0sXfAI17kAjA/i0UcZPNZl8sMydu0KErhdB76O7AJ6/KdFzpQlkyKmFZS3KUCRKanwYz9CwzVPg6txrbd0DKj2gckEARxR6AKPuHfOJByLu8zGtDdr6kucnqlSA5fU8MxPXWdlCwELRdtFIuTZuiEaaXL+RJmjY1I5NiddaX7cnPb1e7wjNHtYJVk8j5o8c6fhvpTq8+rLoNHiwsNj11Fqqw4W33ubj27cpprdoDqeYHIoy0hSFwMszCQbGrXsgCwE5hGiiVeavLX/I/6r4DwBmd4FEB0y64K1vkGpZyf7koFjUlZJldQtWlwoc7vta3tVhMCImBnaxJ9a8sLW61PHf+42bN2/23GA0vygEpXDQSQ/EYgljUpw4YamWw8JTIMrUmMb4qWFTKyDthrf1oo0eKBQNmiBwmtCwQAVU4xgAxH7PkUcC8cm3RvAtbdjaDaUZkVt3wbrnNNmC5T8wHLSSkfQfyDfbTV6e9LkJBgL8pW9+o2sHgeaHbE5cj266As0PpZo7TSD9YJ6Gv4ZzSq0z1LxwOzZO4fg5pgJ+JgcHWKvWuraYg0EPTNhzQ8pA++K+USIDXk4eEcXB5ESVaysv8O74B1y60OIXv/JAFxo5OgLnL36JfF1Qi8GshzHld8vcoE43PCyTDQ/F1EKAfNPLALCX3yUXShJt7IK+Szk5w8CZVzpCQNDeM9pcWqCOqMR3wRQObgOpQXHSj4xpsGpBjYsGLZzfa5l0wcrWLaq7Xgaj0210gU8b5fwrZ8ls/zvWtsSi19MGvuQVN1odZgRiWIka5WoDT/3xZ39DZ3euXvGkv/dxYm9upuu/D4QjvPn2O/zR//HPep9aR5JMDkW5vr7O0OY2vu0s1WiIieNjtOIWfFu89QBPbg8yFSaUl5hY3eSNqJhf4B0OmmZE4E4XPDjzFlMffg+AW2DSBlJDAJAH/AWrIHCL53Hd3WJzcY+1xUXRg97Fc6BULzyRPXGpVGr1MhlS5xBIikCKmpp7OmVijNTS5DYNp0FtlI3VTRtFEPTVOXZu2NY9IO2Gi2lhXiTpgXAIMrtR1raE7sdC9wTSk16zuOmJorguWcDr93HG+PrOumVGFIG2YUZ/hS3+1YcVy52wZBUGOZMQFRjTQTrTHTt1qjsqgCimVze2+Rt//bv84Mc/6/yNRsjEpIpQASoFqAQCoLf79/eKfvatejgOOet3yoFkRQO98UZipOfmTa+ZtWrN1j3g1JABHNn9nHpOUEISq4kXM2ZuKA8MEEn62VgtmXkhmWjxyZ0zXDp5k5Pzdhp559E9RuaxFQQzx7eYW1kS3QXG71BzgzMvyFDzw/MYFlXI688PGVC7CSRN4I2MUNazlAwENuMfw49FD4CLMESJ5tIC/lKOUtWCcFvpNfO/694mqWiThV3alMgA5Sz8IijogpUtBCxk/KwbXXDy6Ax37t43NxNhRGT9PtFdIG/szr+33QWVcomxuRd4vcv37Op5vvN73/b80//tf2+V97Ik4glKXaZ9TkxPcvXzz8QWHorYSi2pEbi3scfK0jqL6zucTopNtxgQG0Ri8x51bd6YbvgIwNV7AER3wWJ0Cu+dTwEBL8qIlHUbTXDYKQK5qd+49pnpBOkajQrB8JNNMlxeXKRU71II0D6HQH2fm2WIVRsKRVAjm8mTSEbw1os2egBwpwewdw8UirC5WSKvV0xaIK1QfFAifF+cDJcpWp8FCCvdBW5mRPK/I8DchM7tO47uAkBhpA6su0AWT+9+/eviC120AqWa+LfZmVlPZmen1Q0d8FTE51eLNEkVyDhoysCiCUSxpNIEgh4QV6kZnbLZDZvdA+vuOgGWPrZRxyDWrly5g94adV8Bf9UwsTLyQjkLxXQTKh4uXRB54dHiDebn6HhQVLsLAPIVe24QVEHZ0V2w+Vxyg3x2ek427REH1k3gjYyQGJ80xYPjsSjNaIrbsXHiCj2gjiaGdlRAdg/AKPXcjmgZiZ8EhBo17vOZ9rUxv99GFYCdLpDdBTI69Zh+yaALpBGRDJuStCp+5jDaUT6TKBU5Mj7a/XuMDewvffMb3L13X9AGHdABJ1Uw1fQT13xMDyXNiWU3P7vPytI63rVtjgDltFFZTMLOmZMcAb5SesRVxm3ogNN7wI0umA0P4t3dbntfkio4zDQBWM6KvdTm2kCAB/fvPtbvMNsJa70dB9U5BG7Ww6mk3xQNSoqgEz0guwckPTA7VbPRA57AFULDRRqeHZoNcTqLHIGljLKdvQKRrHi9KZ+PZkokzHx9G99ni5zJw6IhJoQEtY3O3QU3i2K9z2DZFYOgC16g3ab4cfeE1JDG8XMXet7TcqHA7337Wz1fT32dZ0kTgH1KrQwnPZCOz7vSAyZ1TOfOMkkPhIuWyHg6rhEZ8LblBfmcFRt14COTLuhGI8vugl9+1J0uAMvGHp6vjf2hoQlAUAQAhMJs6LtkZs5TOH6FlwIBJgcHWNpYFxBQujc9IKOkfDh/oUE5HKSMMWI2CPp9u3GJpAsoL5t0wbX7y5w82l4Fqj2mme1VG12gN6xSUcy4NsyMfD6berNcPfyzww8i9gOPv3TuDL/48Q8tt0K3MKiCY0dSXEtvEY2GSIStzeLGoz1W9zJ417Yp1HYJD1i4wbonSE3PodfrJGpbDMfGjWFG1uyCZcWqGARdsFqps2zQBY+Mx8pJF8inrRdd8LxDmjaZXQU9PAcehyrop50QhHBQnUNQKZcIAs1WFZ/Pz0CtCVVBDwCUNh4RGomQyXpIxerMzg2a9AAIVEClB2QboUUPCB1EPqebJzaApkPQpRu+9KFCiKKh/l/HogvkqGMhJqRzd8FtpbtAoQuKXvG8+oB0U+WNS11FhZ3i9NyL3U2GFOGgvJe9vAhaAXFt1KmRMlSa4HHpSreoh+NQEkLSgjqAyEEPSOp4rVpro47bWsx3V13pAbkrRWiQq+XFmOkgJoUM4Bnzk8nmXemCatSdRgaYOR7riy4o6lZhkHM8B+BOGRzk9ZZ786GgCQCa+R1qwHowBmub7MTm8FaDnDToAWfl5wxJD6xjh4CyCnxb9zbJIly0wr4CO2D6msd8GrruN41L7mQhGRWwUHJrt2cVmLy1xJ27D026oB8F6bNQjz5uy5D6fp607Ui+3k66vX3LLS5fvuyZP3Kk1av9rVSH+WMv8fBXN8WI4USDZtnHq7kNVvYyeK+vtBUCq1MzrDYabK4IuG7FFyZ5/SrpN/sUE6ZGWGxpeBU1soxOpkSHmTa4ce2z7i2GhufAfqmCftsJQXQ2qHMIwHj+qg2Dxs/RatVo6nWGJ6vk6+DNbhKPNZkbP2G2EYJdNAgWPSBRAXd6wD52tpW21uWU188SeawyDxaCgx3ogn10F7gYEoH7WGzzenSJYEBjbOrbPb5LWD0fPTLX8/tkSJpAhnNGxEGFfTS5UVgHY5ATa0nSA3Utjjc65N49oFDHKirg7CyTodLHg5EAlQLUd628AJh0FOBKF3SjkZ1mRGDRBU09q+QGcXed3QXQvdPkoEI+W8+dJjD5JsNwqJkaYzwW5ebMedLx3vSAdzgI6TWFHoBQzQ4BSbMKlSKQv1+GGyyUqQJIFWnnKrBcG+e1r54HaKMLWv5hNpatHtJeKtLf1ShXKl27CZzx5tvv8G//7N/0FBJeuPgyj+5/xsK9O8gzzspehsUbq4zKU3s9J05xwymaqRG8gz4mEPfiNLDij5LJPaJw/Ar1rQ0THXhIkBlFTChHHa/+ld8n9bM/ZTZswXhazW7NVilVbd0FhzHKuSz5WrNnVwH0N1PA7We6Cgcx5hDcuGczGZIzSgKhIWaMwWEnj1kF3fyE6OKQ9IAMKRq8/WCTYvpeGz1QbLTTA81ZDa9xQkskjVNaXMw8ADENEYSJlRqSLgjTNL0H+qELJE2gdsvnJy367AUeb184Mj5qDQBzC6PwWl54wN/7h//QhvAEw2HXH9H8UDKQAef8mEBoyKQIDnKscTnZTiWq0whF98CVjvQAdKOO1dxQ6EofA64UMkCmatHIsrugX7pgEmu6IdAxN8Czyw9yhPFzpwmkmMlb2GMPyNc8lJMzpOPzfCVhHz8p6QGbQjS95uopANZJbdtocZ7UvGaPOFgmJgC6UZ0lwkVKgTFgj9hwmR+WY7z7ps7Ject7YCgC9ZJdO+DTRpmanuX6jTTlrOgxbTbGWFLFhIZ6VFUPH3Zu+SAjG49AN+hfiXfffsvzb//s37TKe91H7mp+gQ7kNjdZJgcboJczhIF1vcIxD8g0tuDxsL0hnoBNrzB82SEIFPCv7bBXDZpiwma6TJ0NlombYkKw6ILi5CyP7nwOYMKPYHWuAGwZfw8WLE7wMIWYvrjAp+OjfO1r73TuKkAkjKXlpdbszGxfVMF+5hCsbwhIWArUgkAxXcVXz5Bt1UgkI9y5KWbFA6zVykSSI8y+EmujB+7dTZvmQrIQAPH3wtqS2TmQLYiN3i7oAngk/jLquERUtLaVs/bEoGs+QRdkvSxGREHgRhfI7oIrwOKHOywv36U1aE+eJXJtHQX72ReCgQCvXb4kkneHn9P8sLaT4cKFC46ve6BShB7FoEoTrK2X2iaGPmlUw0Z5tGoo7UPWHh8Ni/VVTs60dQ/UMzvcvrWBt0tnWbfcACI/JL01s6iReWFxyeheQTx7tzYgNiytZcvMTLAvusBCCKzphjIOQ244Mj76/KYWOiuhWmGPXHSWjGeIE5TxJwXk0lb5OSAgvwMCCqaFxFddvhFvk4yDti6mq0Ri4iO0WnJzgEQyTyJcxJuDOzm4cKzB6LjP9B4YjELd344OzBzfYvLTMndy0rxkE7DoAgkH+Wj3qIbfffMh5/3uFa+/+YbhOZDoKiQ8fu4CNz/4kGozRzW7TRUIbm8xEQvArviZQjQg2ryygrNdMxZ+yRiMVap5aH56Fb75XRtd8JAgM5l2MeGD+DzV3Mdtz14JzxeKLqiUS9y6fYfXv/JO1+/TvPAv/uW/4r/9g3/Q8zX3O4fAGWUENZXX68QjmN0D+comsRD4Wk3mJoZt5kJOTwGnudDS6gB5XTc34WzGOgE554nIGKp7yKRFIZfBmnsBsLsL4eAg5yNh5vIFFiNNWuU8TnQArO4CeACAp2o9x2LUcRr1MrlRBd32hiNHj3P0yFz3dsJKhczODn/v7/xtWzEnNQGuP1N3pwnk34GgZg4wetww6YG8KMpk50CpZr3N9ZJhPDc8ZHYPqKiAVxeHL2cboVtukJ0/ztxQxBpN7qtbh0SZF0AcFPNrwuBqs9Xkk2t2umAqOu1qVazSBWAZWwHKc5gnlx+g2IFGhsOfHw6OJggPMRSJMjAxSnkiyUxCVIq9PAXcICAmhYe8Sg/IUGkC9X1AOywEAhq6tgLvjn9gWhVXo16GIpDboM2B6ktvCcOJoGFw0w9dAL/7lMF+aQKAc2fOcO3ate68s+FIODE9yWfXH6HtevBUK4wjkAGAYyMpclMzDDasxTUWE8XA2GAEXYsjwcmbDrqAUdzFhKkR+OZ3mbn58y80XSAhwl4IDL4Ahbzelz3x484hiAU1QobJ0ORQ1BxPLLsHVHpAegoAbZ4CveiBSABisVFTwOXxBElEMS2tQ6kA+CxoWqUTnXTBb+vbvPjZIpDvig7AON999SjfW66wqjyHki7Ij1m/8wXl9fvZF167fAkt0F04WN7LUsjrbf9k3qMOa6z1jGiCx6EHFh7cEWPrjbC1EWIZz0E7dQwWPQDteaEThQzWc6glNODHZndBdXeFweh0+2cz6IK3Xl/hN3daTCIs8Ef9Fln0PHPDoaQJ1oMxMtEpTsSNRZ7ZsXsKOBSi3SCgIhY9oEJAKk0gQ8JCutLXEYuNEvOVWKuJr30yqFSBBjoQTIiNyMkRzU0skc/skM+JxdcPXQC/+5TBfmgCgBOnTnlmjhxtZfMFEvFkxw2rVIfTl47y2fVfstqs41yOCx4PqzuWHe5mYoCddXHtW/498myZsKR/7Sc2uqC+tcHD0XHIpm1iwjeiYa4CC54hmhsCiVI7C9Quli8CXfBJH1TBzJGj/PTHP+Zb3+4sVHuSOQR6uURwT8fn87OZyzCHHz3mJ+YTe0Q3ekCdSKh2DzjpAdAN0aC931uE2Esae0mERZkVco9Q6YK45kMHky642azQKOZIGuiAdCaUERkfZWLpHguGWHJ3VzkiLkJpLrbvPWFs7oWeqAAIk6G/+fu/3/4Phu+ANtD5vsPTowmc9ABYFEE0vENRin9j4l73YzwHwNLHLAD+Uq4rPQD2/KCGW15Q6YK1JShlPVy60OLkvNV1BnYxoYzxU6eJPPh3rG0FGQD0DfGulgx0QDUheh50wXOlCZyRG4xxpGWHVm2iQbXy0zN9QUBgFAB58QEjBlSrTtvK1sXHyCpGRABeBRa6fn+U6dE1w6NaOBMORWBPn23jiCxIyGvSBU1dNTX54kNCjxP7pQkAvv7OVyyXtC5CwtHpFxmL/4KN9IO2f769m7fxtNoulKNGxqhU2GsOmLBkbjAGD6/DqOU9UGcDRuM2Z0KTLjh9iYXvu8GRllL8i0AX9KQKjK6CtR13sy81es0h0Pxw/fZdFhYetv1b2eggiMT86I0SCSx6IJ+Dc2cFPSDDOZGwP3qg1NEf3vgEtv8bqnuQn1qlC3aNWyzpgjN5WNxMk/Yap01wFRMuru9wezePhFdMMyIHXbDnb3VUk8v94dzZs32hAgBuraGaH2jguq40P5T33GkC8308Jk2g0gOSGgCjg8BwNBT0QJnm+Bz++Dxfi4bbRYPQRg949ft4+8wNAEVv06QIZARb1Y55IeGSF0bHe3edqSZ1IDoLRMjnMm8+lyqVDF+M/PDExYCkCfLDU8xMjDIbHsRvUATXF27AQ0OM5+wecPGXduse6BX9dBdIWGhFH2Z0/KawKtYFOjAUWbKJCZ0K0khmR3QXGHMLVLrg36fOgsehCUC4pAGtfhTvZ770KhsPHhibq8bxSonysRmbL7ycHPcC1sS4WCRqTkOTxia3c49Ij86LQgChHaADXTD86mVCa0smXfBFogrUU0c2lxEITKfoY5JhzzkEBirw0x/9CGg3s5lODOCLjTGdEHawLf+wzVxItRwGzImE/dIDMjwesWckjIOnL2YQeoPt8wLcqMUTTfvH75cuiIyP8t1X4XvLFXN2gdvcAvP/XeYXgLhvqSGNb3zj632hAp1Mhnr1lbvRBNJ0KB42TrJPQBWoswcCmlg/Kj0A1lwalR6woQJOc6EuuQH6yw/7yQt312cZHf+or64z1aRu8oURMooZ0fPKDXIPODQ0gRr1z37E7di4e+WndA+4UQNgwT/BUnsfr1tIqCvsEye2eKRGdkXDa4gLtxaF90AkHlN6TAU6QMT9pkt/6g8e6oCuqEfXFEGhxRMVGobvduHJBDmHOVJDWncjoQ7x0rkz3Ll9q6fi+cLFl/ns6vfJLIikfS+g0dq094hvGOKsYlxkgUxzADbS5IMZtFgC1oRyeZ1VvBeN9jMDHXg4Oo46XcH0Hjh+hc3b91m8e48JhSgv6VkbLCmj3+fyWUa5UuIvAgH+1t/4/a4IzNR4quMkQzmHoFc8uH+XW7dvtlncUtHI+gLEW9tk89L34z6VEJw8ESCZ/JKtEMhtLJLJVE1PASc9cO2m6PaQ3QNSrOW0ggVg2VCse9xd30YcY14rBjoQNRCmRcCrZzjjDbSJCVW6QIoJJ5bucc34na1B6/lcXWjP7Hv+luv7Ov2t94Rldw+ToUJed0UFeoUqIFSnFpYrGmQyZAOPTxGUNfucFjGRELEGERSOPz5C+eR517k0nahj751Pkb5xqqeAFJXLiHib2OdjtodbXni0KLwHwJ4XxMTbltl15iYmBMuqOLO9yp27AsU8LLnh9NzME9EEBzJhwxsRfZcvKMJWt+4B73DQRg/IeNINt1gomTdchgXpW5HP6Vy/LwQp06N1trdvkFldwV9fImeY0MiQrYbxmFXVyfkHIEyOVOgp7CvQ3Gv/HL8r8SSq48uXL3tagZDpqe4ajQqVSJK5WTFKZsXvY8XvY7VZt/2R0dzTbYsrUtYpKQNXZtiF9Bp+hS4AISZc2rC2kflAgKmAH144R12Ls15qsl5q2l5LjcNYCMjYXHzY/RoDQS3E4uKi67/dvHmzt72xHzZXV8zphDJiQc1G3XljlgEYQDI1RXLSTg84PQXAaiVcWjVOWMb/O90F3emB9gi2qgRbVdvIYTVU3n9hZBRfRGzcO+tbZFaz5De2jIJAxEAizMD4OFdmY5yKis/jqVbMP86Qv1e+j2CrCpUSobDG2NR01+stphO2txOqkYiEO48L7xFP2knQKxajU10th4kl23KDDKcZ2EB4yPann3DLC+DyLOV0FtZG2doQXWcAqytLDBmPa71k3X+BHB/n5NGZjrkB+ELmho7IgAEjtnpZkcpCQFSEIpYKVdg1eFal8mumyxyNDtL0OLoH6Nw90CncoD/oT0W6vJ6yjTmWYkI1yrVx5i/ApUyV2w82ze6CfhWkMn6X6IPHoQlkjI2MsLnT3cEwkM9w4a232frFB2bin/L6zdPbZsK63gPGWKNgNCbU9IaaWYUoj1HlKvQUEwKsnj1HeLDMKd1+MnZSBsGMnY8+LCGhQnOSYSfjM4MqcNoTLy0vCVSgD+Hgp59fN7+kKtRHQk3iY2OuHQQnT7uLBvOZHY446AE5mrjs9dA03AVVcyHZPQB2eqDTnuCMrt0FWyucuyFaDTcMMWF+Y8vVqvj1CxW2N+0/b3YXTLar68HaD86fOCoMubpcb3nC+853vtMdFejyGq1AqG2E8UF0E/TqHgDYnLvU1XLY1mKeLnPEoAfAYS7E/ujjbh1n0DkvpGtnGeXHhoX9Kpmol+SUu67s6OWzbO82WVz37Lu7QMZB54bnThPIEGYtIywVqizsWnPinVOnFh3dAxIVULsHYP8UgYxOkFAiXKRiCIw3F5v8re/axxy7tRoCHDs3zOrix6xlxYLTi/dtXuidICH43aMMIgPex6IJSqVS6/6N9wHQpl8UX+wAYyfiSRpH5ti5d8f88qq0fVWnxQ3I52PFgCzvkw/GbEUpQH19D/9r73YVEwKm98DPbt9nSl+2vYZECZwI1mFDCcqVEkFPtafr49R4it98/BubPfHdB496ogJgzSFQKQIQnh/Zup9WaxuSEbz1R8RCsFaLGaLBabMQUFEBXytr0gMgCoKle8LcRcKvYp1Z3QPWFFF60gOd9gcZk1mPWWwC1Kt1zgFzeS+LCDHh8NFZV2fCE0Dq2gdtAleAtd1H1mdy7AnJZNwyGepStJVqYn5Hz+hwr6WAsFypOGgCcc+Cj0ETWPSAIaJzoQcA6q9+laBhOdyPaNA5kbBT90CwtNuTHlDDSRUAxBdrxHyaiV7JvLAWjxndBZaYMDkF/nq7riyowdT0LLeu/9i0KlZzg53SejZ54Um7CZ6IJhiIWeIRLRxhQ9+lmddp6uJbLuMrAAAgAElEQVSPvOHe4SBe/X4bPeAWwdLuvikC9Y8MeRPkTckWQibk2PAk+OSax4SEtneb7LkUVEJBOk4yNWX7uoSE3KgICQn9rhUCPAGkePXDj9Dev4r2/tXuJ0/EBjZ79oz5/5283juFE96f0pepb23gHxULuZkuCzGhEpODA8wHAgSNyXaSKlDpgsNeCMjYXN821eedIjiUYHXDar1bWl5qba0u9Xxtze8+h0C9mjGfPcFMjpaZmp41PQXA7jTonD1QqUfNQgBwnQ/ijE6FAIj9obmnm39a6Yb5Z9JA+1SqYHXQz82ExYfb6IKslVAkSvD6BdEIq1IFnmrF9ntCuV1CuV2aezrBVpVYLNHdetgIT6XIt7797a6oQCQc7tqy282U6GnRBKuxGZMekNENFeiUG9zo4/2GMy/IkM+UmhdADMICcVDMbK+SWRXDrvZ0+zUWurIYp8/ZWyJlbnCug7CvcOjpggNDBkqFPITCLOQEKuCNWZCREwKq53ZAS4jxxA4IKPgY7WtqpDQLlZC+5GCHhiYnqmSqLyDnFqithm7owPlXzlIshnm4sEQwIdTqUkFqG2VpvHcV/vmd8R4oFR+LJiiVSi3+3+8BMD2UZLNUJDgU6OpIePrFl/jo6l+wvV0RPLTxSHiGRfHW8CeZcMCcqqoZ7ONSjxljjqUzYX1L2BRD+yCjB6+9y8zNn4t/U7oLKiXluVI2rkN1f0tiI1rd2Bauj52iUbFNMnz/5z8XSaMHRbC2Y59DIHUCoeFRRkJN5uajTIyJLSWZaBEZinL+dIzkpLvT4ORo2U4PAPn6NJG4NXsgG8uTMPz/1A6C2oBY28GQ+H2dxsUGPVXXr0cc07vmPNbzswzMrd5g7u5OT2fCE8A3t8vmmGMZssNAdhfky5gDcV770le6Wg9LVGBtY9v9312+v1dr4ZOOMFapBOdaA/t625x7zaQH5LRadRCR01NgziU3AKTi9g6C/eYG9d4777fMDWpeiER2IBhleT3PzMR1LpBhRZ8CVkhOuZvUdc0Nm+L96iWrMDiocde2MNb9UDTy/GkCKei4s1PGb0ymMlEBxVzIqQ5dc321x+/jDgY01lvKA2B0E6iUQSJcZGtR9JhizC2QY47PR6ddjYiiIxAK3TBMiHTHxDQBZ3fre849g8lVzyJSqeF90wT/5x/+Y7SVm0wPJWnFx9nNLXV3yjNGGx85fpL7yx+il6EsXS635bU1gEIF5lTVzQK6FONvxbQ0aCp0AVithm1zC1IjLHiG8N75FCmzU3udZTi9B+Dw+A8E44meY40TkTDX7zzgxKlTRvFgTD7s8P1ucwj0cgnQIL0lKIKFbXRdrLFyFr70xgskJ6c7Og2OGKiALARu3Rsgpz/o0D2ASQ+Inu12+zG33u1OEzuDgz6G6tahu+K1b4X14CDfRtIF3Z0Jr8xusfih8B6QseI30Bll2OFOs05yYoLkyEhPVKBcKHRsJ3ycUGkCXYdAsLffhAx1IiFY+72kCMQaE3qO5smLDKVGuooGbWHQA26dA0+SH5z3XRW3OvNCzKcxPFllC8OqeLHJ19+QFva32N49TXKKtpC5YW78Fr/9tD03ADYa+WlPvD196uTzG2Eso2a4D8bRyQ3GTFSgSRIv1kOXG4yZN708PGXbXJNeVdTx+PaYwYBVtSYMByo5rAIgEhB1WyReZm0LltdnmJm4TnJrl+ruiqsRUbk2zvlXzhrtJBViIaFyHp6s4i20n1qk+5Q8NfbB+n0hQhXh9BMff/xxK/Oru0wBLcOV8tijLFvx7ta5pTqcvfgVfv3La0bCsSI46MM7FGv7GX/YKgaGaJkuaBqixQlKrGKICW89sloNXeYWrL71Dfb0jKUdME4qQwOKIj0ifp/dlfDgpr89bhQLJcq5bO9JhoaZzZ/88R9ZH6oTMmDMIbh+4wZAGzIQifmZi/vxxoLMJiPEhgeIJEeYmp5xFQ1u68U2T4HMbpSGJ4gx81i8vk+zUXFyE4/gt3GwMnqfb0XIU24Ty6Uu6nAmLAAPkwleuC+S+vbCA5JTVzo6E85N6GJ2BoJ2UHPHWkJc4hQ+Xjp1qqsbp0QFwN1kqO2zhPv91CIkOiCjXwdC02lQiXpIrIux8KDpNLg4PMmUMYgIFHoAbN0DIA6KU+yC5mWdzrkBxJA6kHtq/+vMTRzpnhfEZ4nEyzSAFf2Y6UmjigmdA+5AOBOefLDM2pby/E5WyRZCJIi45gb1rh0WdPFAHQg7hfSYVk0kAMZ84sHop3ug3+jXo3rSUJAubtSZmcBmROREBwCiI+OcvyjmFmSyHrP7YIz2uQXx30EzonKlQmJmpvc3KvG9732P4PYOKHl/deUmU8Dum293FbkdPXaCiaPH0W9cA6wiIBgIEDNEgsG4vaDQtbhpfCLfqapwLucekY7Pm+gAiFZDt6mG/tfeZbDL3AJJGxw2M6K+uwqAUr3Frd9+xqXLF7u+ppxDsL62ahUCsaRpMiQ7CCbG/AY9MGnSAzJU0WDEv2LzFCBwmnzdQ83jIZhI0Wzkafo1dLZsmykIeiAY8jPiYi7Ub7juEbPiv9XugnvA8c3fmIOMMquGfgR3Z8J1T5BsYZvBhJ1mHMGaXXDhrbd7vj9PpciXX92/ULdbdDQdMiiCfjoKJD2grjF1fa3PvcRQarptEJFEBWxzaYaDHNnZoxkXOp2TYdVgSHQQ7Ke7rJ/olBvUvFBFdBdk8rC8fs48KEox4Z5eYYh25Pj8xS+R/2iZSHLEzA/PKjccGtMhGcH0KuXhKepa3FQlevX7eDcWWcauEJUwkFr7RbxdLkw/QpcOythU1HpdVUUqDScAQj67EVEnm+KZ4zEin37AWrZiwkFC7bzUJnIypxqq4qan3Nf7tGM/pkN/8sd/1Epf/ZApn4+paUsQSKbCauZTBl56sedo44vnz3H7hkAH9DKwu0cgqLG2LqBqpxq6kxGKpArgBvWTX2Pw9Dz1rQ2z1dAVHUiNsLBbZfGuoBucfc9qdBQTPsP77YQa++kqSETCXLp8kaDWRS/gmEMABkWgZ0yToVZrmyzgrfsoZ4XB0FDkS67jiSP+FfOlJSogR8M6uwec9IAIo3vAhXrbL00gQ6ULpjrQBYDZaghQyxba0IE3Vu/wT5d3zPcIqlUxvPDame4OkQCNiphD8BgmQ52iWCi50gSdVPluXQbtNJwIk4Ybn8M/F+SoQQ9AOypgi4fXWTS8XdTOslphD/vqsseTUMgg/B5kmHTBoigGnDSypAsuXfDxw/e7txomJyNE/CvcuSu7zsTX02udc4MznpROflLToQOfTaBGU9dd2xWcphF2isAlnmCYRqEB00Z/upMuaDbEwIrFzAiXuNHTpjioCW/qzc27WI0YRbKEbCKn7G7OfNC8DeW9Oz7H0+44OKhZ5SDea780wdLyUutf//M/JpHdhhELXfEYG8PDazeZkNqBLkLCS5cv8tOf/4wHDx4S0gLEpHbAON04I0TNBmdKukD9zlX9PjAP0HWqIcCdF85R13VhYKRZhYuNLgAGOz2/B3j9e4UKOxYLJXJ6qTdVgOgs6CYclHMIZAEmkYGx6BCRmJ94pGZuopHAGJF4mZNHU67zB7b1IhE/JKPGQCgXeiARLpLWjRNhpEYuP2CuJbBatNzA8f0B5r3bDAEKms+kC2SrIbijA8mpLU6tZEztQGswYKML5o+91FM4mM1lLP3GAYW6VqR9/H6ogmp4GHXHlvQAWDTcYjRpcxrshgqAyA1NLW7rIsgHY6h4j3teeDIqzo1GBis3qDSyShdcOCbEhFI74KYrk7khp3tNKtkb87cJYBt+92FWz5tOfjo0QSwJeoYj8UHqMmkam6mzg6AvhWip2P3fFTWsUz3cpiLVRAIOjRj8Y0K8l0/unOHSyZusbN1idUUMK3KzKT7x5lfZNrypAYKJFGNYytFYDOIl8UDlywIiVKNcfLJuiecZaitpt/jDf/aHVJs54pqPptGu58ltsLK0TmlRWHhqf/ZjSv/5qc7JqlEhEU9w7uxZ1tdWxSbmNEyRodz/slKweIaGUa1RmtEUg4UqRWVugYkOKN/nNCIaXFtivqGeV8Rnau1JvcBw+3Pc65l9ilE2rHfvXb/Gqy+/3HWSYT8mQz/90Y9Mx8FAUCNu6AQS0TjxRJlYbJQxgyI4dfQo46eG21CB9E6eiH/FLAQkKpCvTwM7ROIxmo0g+cqmuYHmspa5kIyhgXbu+nFCdiGoMRK1rsWUAk0/AI5HqvQ7t+Cf314h5+Bngi++yIWLL3cXDjYqZHZ2+Ht/528fGCogw0kTBAMBWn7LNdK2nmBfa+p2bJwhZTwxYJ8/oFoODwfh4XUxuh5EftAShk8NYGgPtHCEkac0zkfeezU3OPNCjQjJRItiMWQ6E65s3SKz6o4OyLkFAD/5QHSBuOUGvaQRx6Wr4AnyQrlWIzgwcDi6CUCIPmQ0l8QUuHwfCtGnrcCOd1KRLliwUCwEaw9hOtYwpxrKm+7WaiinGi6uewFdgTYtOMhNOXoYJ1XtJ1Kp7huxFgiwtLzU+sn/9y8AKEbniWEUAnsZvGtikRzzwP1rN5nYvC1MiLqo3s9eeIlf//o3rG+sE9JK6HrGPN04w6l6BoFCWbDmPYFe3b1H8/Vv28SEHVsN4/OsfyjMstyoArWr4LB0E4BhLlNtPJZJlAyJCjjnEGyWQRT0OVotUXh460WCzSbJl+2iQScqAFYhUCjC2sMHykRCKTbOm+ZC7XTA5oGsIzf6YFuhCHYcdEHcW+LlPW/PVsMIcGZJ5/vLC7afn5B6my50TDaX4dypg0UFwJ0mADquIxluXQT5oF0QXteqeC/OM4SFqC1trFvzBxyiQR5et1HHIHKD0xkjC2w/xfUk778UwEJ7XthchbUQlAtJ3h3XuyLHIFoNk1M6k6PL3LlbQS+Kz5ddG+xMIx9AV0GlXCIQ1A5HN4Ea3liMpq6LgS8KtBp3QKsRnl67ncoHyhj2GirOlCGAMirBsTHrEqzozbaphm6thiNH4PS5JRqeNHramKaWBL0xCYjqr7gtbkjB5zNPauDOdX4RwlMvMTLsxDnsUarDP/gH/xWtdIPEvAXBrexlIFOhULNz69r7V+H3X+z8epUK506d4MiRI2YREFQoAnm6cUY9bEcwQiGF2zVOHuXBMoXUCPUt+1RD1ZVQnWoYvPM5IEWwIC201fAXDo+Y0FMvQb3EtU8/4tWXXwZ/lzG5LqEFhK/Av/nT/4dsNtfWQTA7M2KgArPEfCVCI5PMzWs20SC4owJSPLhTPqN4CmyCAadmM3nD232AkN86hwZCdnrxcddSt/0BYMxFvpTz+fAtPhJiwn5aDdcjrA762d0tMjI3x/FznecLAE8XFTDWi0oRSHQAsK0h9drsDdjvZSEUNqmY4kCUWCRGcXKWwvFzNlTA5jSohHc4yNxuibpmR4uduQEgdQDt971CoiEqUuDMC8lEi3zd6jrrhRyPHIGTqyusbW0TiSPywxGABLpBGeslzUQGysW6LT88Tsh1cGiQARnejUWmXAYaaGHrwXocA4n9RL9UgTRIkWNWM3lxgpSQUDcx4WtfPU+x+JCHLFHzCLOJEAISimklYrPipovF4386ZhNPOezXcYihaGcFt+aHDz/6iIXrN8APSU8K73zTLHcX13cYBcK7IiFNxAKU3nyDfjThL79yhYUFcdJqM0yBNtMUJ6yp/g7THEXf4Or2TnuroWJTrE41DK0Jh74yMYsyiFkYdqyUg7h2aNqEKBXJFcr84Cfvs7eb5/WvvNMVgVFDC4hWwj/5oz/ixs1brq2Ekh4QayjC3EyEi5djbVMJJSowErTTA9LpzS08xnoSFEHTNBgCsXHLtdNJHNgr3IyI1LJiDZg0HOcmxgXl1wTuldd4IS8KQCkmdKIDYM0t+MHiNhBi+I1XSWpdijGlnfBphbyHajdBoMsaAnF9y36/OR5criPVYOhqfJ4g7aiADBsqkLamGYJhMKSEzBEjvQbiPEG43XtnfnCLxQ3N7DpTWw3dkGMxt+Bzrt9IExqxdh81P2AomSJBP/myexrulzpoo3geMw68GIhXdUqO6+1mMPQsIVUVEgJM4dMjA8l7YcZnGk4E6mKUpRMdUEOKCUOhz8nndAsOKoRcjFLsdMEXiSpwrpFIONYVdt7btVelzUdevL4d1vEwWtXNQgDg9/7+f0rtr/7HvP/zn/f0HDh+7gKhP/9zU0gIgnLqly5wpQpoNyICcapxogMAdwwjIgDdQRc4DYgOG13w6N4NdtI7/NXv/PW+JtxlShX+5A//kE9+85Ht66bJkC5O79lMHm/dJ7pyUgEGI99oey2JCjjHEwvVtaAI0msl9EaDzvTAwVADbuGWB0a8fqT3344y4fFz4K9Fmra5BeCODkxsbBG8vwxTk8wcOdqX9fBBmgyp4U4TrD7m+oHcoLvBENhRgaZDEifHEzsNhiRFIP9+mvSAM/qhC2IhUSDKrjO11RDakeOgBqmoF18ra+QHulLJT0oVHEqaQL3JaiTGJ83/7kQPeOpPT1kfCA0RwQ5Ry5MNiKpfogQ75RbL6x4TEupmU2zNtRYXPxKImK+pGxPWcln7diNNJ76I0YsmqOntMHm2sE3Y4esdjg0Q+73/hND0rKdUb7WC3U6rjQpJLcC5s2fJGJyykyoAetIFKQTMCaL/tzgQxRsZZBm7EZFziNHk4ACPKhX8py9R1zPCOlWhC8JFO3R90FSB27pw+6zdfiaTyXH9xg3mj3zEm2+/0xVKLFUq/On/9c/57LOPXUcUq8LBWWMI2OQLQ5y/ONMRFVC1Aifn61y7nyQSDxqOnpbiWqUHIvhp+K1k0uszP244KYNedEHeW8O3tIEUE8ohRqoRkRQTvnDhDIHR6e4mQwCNCkEt1JfJ0H5CFiChsGbeyyel2ooDUSKANxJj+fQlm8GQExWQ4R0OQnpNUMdg0gMlPdtXbjjocN5zebIONxodaeRkogWBFnCTSxdaXVsNpZhQCs0jcYikgx2pZIB00/6w7YcC89RLtPza4aMJnDGh8EFaOEIdXFWi5drBGQ9BO3RSw+5lziCAewGiQkK9tAOSHzI+BaRBb2hmUcCgeEokTRAbaD8iPClndFDhBjeFG/0/lLLbQFbYy+Q46fJ9X/ov/y6h6SMeAM3voVwq9mxx+/I773L9xg2zIADaFNHtn6FMOaI6E9ZMyBOAhs7CrU/wn75kTjV8ONrZpjh86hhegy4Yl5clFlW6CoDIKMG8VXg+8b0d7G92e7efSSLal374gx/w+V3RzUHVfdPY2N7j0b0btq+5FQKx2CihEdlBMOZqMKRqBSQ9sLLlN5zaoNkYQ7UVttMDIMp0bDQBPL31ohYCbjHl87GOD6/fx5msEBOmH4jnQW01BIEWfPUVeP/UG91/qUHdXHn5ypO+/Z7hdB8MhOO0aE+OewMR0/AH3Km227Fx2/wB51TCtvHEu6sQH7FRAxMOrYCbluNphrpXBEN+Gl3SYSYr6zTRdSZbDTuZ1Pm0UU6enmVx3UM+s0NsuCzo5J28yA9aCVJWbohj0QLlWm1/1+Jx9giXeKJiQD0Jym4BZ2Qd/z1QK5gQ3LOOTnQBQHZJ+FNLBalqRLS6Aic7aAfGT51m8sEyv/5MJjK9L/XoYacL3ODTielJl692jrFsjRwQ3N4ibKyliXcuEf+7/535PW++9RZ/8Wd/1N1zoCLmFczNTxtUgaWIhv3SBXY1tJct6iBO/nQ2InojGubq8Sts3hZGWou0GxEddroAYGHhIWB51XcKFRVQ6QHZQSDV1sFmk9l3OtsOS62AOn8gr+sd6QFwg03b5xAcdAShzYRnw9FRIDsMSvkcZ3wB29yCyPhomxHRwPh4zyKXRoVsvsDszOyBCwc1v7h+TpoA6EgV9NtBMPjN1zobDDmjw/wBZwfB3nNcL0HseQHa6YJyForpJtMxq9WwU24o18ZJjG8xN7HEBw/F59aLsvMse6CdZ5ImuHj+3OGhCcDil5yIgIz99o52OwU8rnAiGPKbohGnmBAEJFRshICPzKmGe/lZVyMiaTZhoQMQCQRNOAisqVWqgvSLEE5UoF874rxeZzKrm8TMOHC/JVoKZ/+H/xlN08yNb3Zm1pMva61IHwY5R2aPkkgIe+JkUpw8pJgQ3Hulyw6jJBsyYMSj1p6NLnAzInKbaqh6D9jQASVUlOB5hLp+KsU9U+AoDa+6jbGVp8hUtEkiKlCfuXlxbLd8BcbaDIbK2SVWN0umVsCcShg4TcMjYNNmIwiTm7bZHk5PASci8CzC+cyrVIHqPVD0FgldE6KjVjlPfmOrzYjo58EXevo4lPeyTI48XbsZSRN08xkACEZjPdfLI5/RQdDJYAgLFZBanLldYUdfzynIS0x4C6i5AfafHw4iVM8JN+8BdRInwIress0t2JueJZgQ1JhzqqGkkte2gkTiMGagX31NNNxnnniuNIGEhfe2VhkatXwGImXdNI9QQ73RBwH19XqNbsVCvixuvF4SkM36Zt286QISKppGRADV3RWITLe1k4BdPSoj5iuZrSQxrYRe0ogE2294v5/leUTYAZs6BYLdYrVZZ7re4LiSbCa//TVXXvTi5cssLi6ixTsXA3K0cfLnPyOTyVAslAiFNTz1EmXEptZ2DeUsgaS1ocmk7dzkhpW5BRId6NRqWJycJXjncx4CL3SxvZOFwGG4t+VqA/waOE4NwYDmWhCohYAM4dJmjSlOxUIcO9duMJTJVMnv7TKXtBdCi+vi1utpYzxxQVw8p67GfM/P4bqVsdMFm16rIFhtNMyC4GozxHuRcNdWw57RqNAKhPjWt7994KhAt5CFYMCvUa42zIKgvKu3UQStvbS5Vh75hIiw4DAY6oQKNNNlvPp98Ng7B0yDIaBUyBNBeQ8H+UH7DcUfrFy0DovO3JDJekgmWiyue0hFrbkFqytLnIxA3T9re1k3KnmgtW08//bcAODLVygoBWe/z796D58knhgZaOZ3zL+9kRETKs0qkOnzpgfcIt4HJCSNiKZHsZlNqGJCp3pUNSLKZqweCjf16GGmCtxg0/3SBLafjQWY+YP/3vXf3n37Lc//9I/+cSsR6bKJGqONx0bHefDgIZCzQdndDFRqS/ZeFjfoUxoRgdjEOokJpRFRNfcx/lLOpo4+zFRBpbw/gW6lXCIW1MjrQiuQ3bUbDM1NNJkbFwY5qsGQqhUAZf5A1/HEZfJ6/bnQA87oRhdM1xuo+E882ET21qhGRDDOZ/NXoE7P6YRjI91FuQcRkiYQxlGdaQInRWAZyWXMMcXNkxdtBkPdtALO2TRw+OgBZ3SjC16Y8bG5KrrO7vgDlq5sy0KO3YTmkkoWRkTQD5X8haMJpGZA3ZTVuQNDhnjrWRhI9BtO0QjYzSacdMGK3mqzKXaGqh5teMR2EUmLca66MptAmk2o8M9hODW6hZuYar9TC9U4/uU3u6qlp8ZTfQkJ3/7a11hYWKBcKXWFPJ3hJopS45EvRnGwTDoubIrBMiJyExNaRkTwQkiIRd2oggMVEx5QlKuNvrp3RpRRr1IQK9fH3LzG+Kl5vIOWaEoOIyoX7poGQyA2zMXMGRqedoMhdbyrGipF8CyumxNF7IcuyAGF6iZzd3ds6EAEKE302JCNZ/zdt9966qhAvzSBiqCBfY1IVEB2ELihArZCYDgIOsxMjApUwMVgyPQVcBWU2++5G8r7JM9FN9TYLS9ANyMiBDpg5Aa3uQXnL36Jta1PiRhNGgdJJcvr8KQ0wYH1uckKU56M1EIgODBwaP7IcPMmB4vLkbG47mFro8H0aB0qt8isruCvL5HbWLR9n+SHIklR6ceGxV2N+eybbiQofrf8/W7v7XlEp+u03yhXG7YT3r2Ahi812hEVkPHmW29RqhsbRYde+FIdMdp4etr+O/uohIdqefbylgGGM3HPN3TTWMg/Oi7Qga0NHhKknrEgTokOFI5fwRuJ4Y3EzI3STY+gdjMcmns96OvaqjcSalqFwNhYeyEwE+HiZTs9AFDOLtleR6IC1+4nyWfsBjPdwqkVeFrX63Hvx6pSKCwoI3y3Fx6QWc1ytzwknuFOng6+AKUmlAvP50SsDkgrVxvsDUTa3Aadz/JseJCBM690HkbkjPQac55SR3oABEUwVMtTrtXa/jijn+/ZT3R7LZmI82U7py9zg+ws+M2dlpkbMturZm7Y09v3o5njMc6dta5pbLhsyw1q0dHtfbr+OSBX2ydCBnTDRdBUJhtQZA2LJlAhoecFmboxkioUJB9X2Vmg65Y3dSwE1/xJ3n1TB3q3Gkr1qAkHFUJAvqcZkRrPkj7oNuJVHe0K8NLoGOzT6/54pcTr3/xOzx5qQ03d6jppr1FBCwTM0cbWOFYNMi4bEp3nFQAmVWBN29yi6RmytRp2nWo4coLmp1fxl3K27gJ1xLGTNoDDQx2o9149IS6lrU6b7MY2JO3rwc1gKLexSCZTtaECsoNgc7PEyrrYIzp1ENhj50A82/uJfkccS0ZcjjiWe8ZvgYg0IoqIAmrrpRfF63ZBuMqFAl9+9fHnRuwn3LoJVJ1IbSDMQHiIbeNDCoMh+9ponpxiKDXdHypAxtVgqJV2Ws+J/NBtfH03getBhdvI5mCr2jU3lI3Edifo58uvtUwjIpkbVDGhOfHWmGmT08UZPF/R0RUzIpkbwH3McaekL9fHc6UJ5EhbCUHJh2ooEhVTp56ireTjhDSoUSMyYL3HmN/P+Iy9ShyO7EAwCnywD5viMA8XhE3xmPJv6+uicNAVK+Z8rX0hPA9LW7drI2NaE/B6tQdN4GY6BPD6f/1f9PUeXjp3hs+u3+wpJLz4+hv86sNfsba+TtA5ydBhq+r2uXTNbqgS0AYpmSe8KlcxOgvSj/qaahhaW2I2LK6RVrM2v0qpKmyKD0m4PVeqPatNSR0Qpxh1PcxPiO89fzrWNk8p1hEAACAASURBVIxIagWC4RPAb0yDoRX9PKFhD9OeHdOnfSkj9g21g6A2MKx4gFin1INaC92e726h7g8yTjTtdW2+vo3vs0Xm8gWuxzQiXRw1VevhgzYZ6hROmkCuFxAdBPLa6FqcgLHWSwriAXB17hLQWSsgQxgMCXoAIFSzHqpwXKWQB4n7nq2vwH7CmRfAvhaGIztEhqJUgOX1PJcuXOeTa1ZucBMTJsa3eOv1E/zkg21qnhTBBGZ+aPmH2VgW+4rusOp3yxG21zbWyNjU9PPrJlDfdKVcIgDUClAv7dIIa2wiWr/UeJpOg73CzR+xocy0/v/Ze/PYSNP8vu9TxSKr3irWzSKLNznsi31p+piZnpmd2Wt2tdLKUiRFR1Zy7EiBZWRhG4YVBRZgOIqRw4ETxAEWUQIYMuLEgGxdtiVL0a600u7Ozq52ru3pu5vNmyxeVfWyWBdZR/543ue96q2DbLKb7J0vMJhuNlks8n3e9/k93+/v+/1lATVn6KPhriLpSpB0JsfXSmHe+oTaNojIp8DpMyqPZxdMnaMiiAj3kmMy4XFIJZS/mz6/Q3GSETfBTocjjM144xd/QQ8Yaodr16655ufn6+182THFy6lTp3TPfDoN/nJZ/xnMD34Vp/S6VUvCWsofQJ71Ct0hKgVrEJHTVENAbyb03f+IOe0eNJIJxek/h9ExLfEs7wE7zNc9a75BovOEw/2klsV9EI6XWFmAixfixIasMo10EAD4u961BAzdeiRYlaUVFaOxVrJkxpm/6nGbsiMOv9XYORu1PWQLo/m++CtEhkZE6dJf2+3p4jwwPHJeWGpbrGHFDW985pMHfEcHgzlXIp0G0ln8AYUNU3S8EiiSQyZ1GvdD6ewlfLbY4WasQG2rBAuzVDRj8ZpqcMNmxqyYD7EBhCpOzNCzxxrGNZflvHlvKHYVCcc13qBUMs0tWORSaMSxmbBL6Sd5rsbQzKLuLjD2hwpq7mB7gywG8pfOP/ucAfN4U0pFSj6TXakJfXtcIN+dTFjLbEMkKFLaorEg0bJ4HJQycPlUtSN2YPR0mKEPSloQUbMxlqVjM7fATJWar1afRommEZ3U4xvOXvpWOPN3/86+Pn98fJz5+fmWn1OsiNHG3/jmN7WJep2FEIFZNhDX1Zy7LijREu7VdSrxITz9SUszoSM7kOhjvq7g1npImgURyUficZEIzPAhrrE5n71eFx3/0VgQd6CAOwuRcI1EKNGUFTBjpL/CV99WTAFDcv3nLFKZQX2uHjt3jdN9Yb4nyBqygS+XZeLKObY/8am2rzszO/9UEgclzD0C5VLRJBUo7OWMjWNHl8+M+6Gi+HDv+iwOArDOIJBFszvuEyOKi1mKDuPrzZxrJr9D916e41kKCBRMUpHz3iDmFqzVa6ynxN6gWw2bNJrLXJr7Dx4BQioA+/4g7oRO9wfpJtiP9dsJhyoTmCdiRQI+x0lYxxEJxSiPnejReFBUgA9W/fQnv6dXgGeB2DANQUQ+xRpEtOdKMKC5dKRUAM3lgqcpE7Sa8Ch/FwCDy2uUpib29dpv/te/vO9ktfPnz7OeSrWubqtlpk6dYfrcee7eu6NTn7I72kkukLCwBja5wDyNjeIc7yUuUgJ9boGdHXAKIpJygXvbero1ywXPerJh26me3rgjJQqQPNchK6DJA1XXpshm9/p0eSAaE6cfJ4ngOE3zbCedDdg03Ns3ztAPLe2EAN/70z9l6c4t/vm/+BeH9E5bw0kmqHsUIgEfpWCooVnQfB/cCycbRhSbZxDUiMGWsU2Nu4ow2A/0682DgzZ5wIyjnF67X3QiI4OzXLCkqpYgolZTDZPnpvmhlMLj2QV8UfG73s/+YMexkAnMsPuY1/KNQzCOEz1qRknTz4Jsk2WNSLSEegedEnLpYUTFhslVPSGoeBrnWpuDiMxyAW4tecpBLsghno7lwtOrl+30qVk2CWI81DKlNPsdFfOjP/6L+34/iqK4ugPBerGVRxsRtfrSy9e5e+8OpXJRSAWBMuU8lL1e0OjJVl3zlYCxHvP+AKiC2ixogVk73/hTXS6A1lZDGUQ0lzOkArDKBU5DjJ7FPdHqmkeiJdTdeVjuJ9xVxN8X1Lqnt3ntpVECATd7nvaswM1Hy+TSPtPUNi322yYRiGFEGQuzc1xgf0tmqWAeQz4DGJ++SHDgXMvXUzywsplmLTvHrYf3eXDvXv2o+waKlbqlgRDQ75VF4pDfArZ0m5+8D8QgrzBb49YRxdCaFZhVdxllm6JJHniMYMl6gyGKJmIsVNnh2ZbFVjgtQbtcYN4bwl1FllIQjm+Si/XpMcXtphqG+uD0mVyDlAyg5kzZNB3KBcdCJjC7CXSZAGsHqFOn5rFDOouvvktFo0gFHWTQpKqKPsry1qN+rl5e02OKm0017FL6GR4xukclHaQ2jDk2U0KblFxP/2TkqxsnxfSa8WxS3Nbb49LMXFs3gaqtgZ/9W79y4Lz1M1MTvPv+Ry0/p1iBy1deYuirX+X2nbv4lSKlsnWtibXXvIGvpBhPJuuIVnFNatldXS6Q7IDT3ALZO1CpP2oqF+jvqfhs44nt8NV3yVSMx4AMFgKEPJARckow4aU3OEpxrx+ZWGthBfx5KAtW4P6ch7W1Ijm1rI9vNa95sdblqUcUxU+87o+w61w6Cxa2sDhsFNvsAqXbebYGIBoHK3DzG3/Bhjat7tf+zn/BH3z1naN5000gZYJcrQ+0jac70Mvqnvi5sgVJjZeo1RU8wOuhQHtWYGsFd2oeNzSVCKTDTLoHjreAbCCdNpI47XtDVJPQcllVuM6Sqr43pJebTzUcPb3O0Acl7j8o4+6S7jMA556aLjRZzeE+kZkrx0YmCIdjDRLBQTt4nyacuoXB2Vkgu6kXVxOMDt5q20w4cRne3F7i3ft1fJo3dQDROQro3aOw/w7Sw4L95w+bssntNGjsxpmOXjPsU/ilX/6lA7+nsdEx1+2bH9WLreyzms3wxis3SKfFhm93FXSy/kqxfsvf7V3U93pK5BN9VNZTLa2Gy4k+SppcIKUCsLoLJHzp9bbv6yjR6po3kwcuTYcdZxBsbea0QuCu7iB4sHoDf7yghwwFTZdBSgQAXWGtl7rH6nE/jmj1OwMY/5Evtvx6xQOZbIb37t2jhEhATc9u8Ztf+R/qf/vLv370wUOaTBCLxfAGIlQCEXqDPbh6400dBKvjL7KSMBISzQ6ChoChNg6C4+4ecILT3uAkFYB5b8jpe4NsJoQFwSrYDouvvvkqucoiAEOI/IJ+jyHZ7Hd/ODYygaqmxcksnSajsQFyZvZJgs/rFZ3VwPyCzGOHsViQuyn0ruovvKbtVOXWzYTJc9MEZ/6UlYw4DYgK8FFDLruZBnrWmvJItJuBzB7mNr6I0sXLyQTbI02/DBCFwI/+Jz/5xFPY+pNJ5pdSLaUCOa/gL77xl6yuLOsVskQn6283YN2Ys37r0BhfZIO1XV+D1dAsF0h2YDnRx6yrl91732/4PvbAlZ78/psxDwvmIkmudWikQHN7JXLpTd1B4DSDAIDyXcBgBWZXFnR5AFS9edDwUYt7Kp85+mTBo0Cgy2CUhjIuhn/sR1qzAoi1+v57H5BeXdUbE13xLj74rd/jwWd/6sjlAikTpNNpcdSNDGi5ArP0BkPauhdMgSfSx3yoda6ABVsr1BZmWdT6Ysx5G/LAKzMMYu7Du+bmxkiw3u/2f+sUrZ4Z8rpHQxHL3hANFCimBix7g5QLdreXiA2PYO+MkLk0188u8Y1vPxAfU92oBWNvqKkVtmu9ZLYNdjNfNXJT7D/jZLKfK9euHR+ZwGtyEjyNwIiDolkQUWHHCF0BK20aDRTIrWhBRI9EENHSOmxs3KZHqwAr4caphrHEMDx4rL+OvNiCDhLd1ZIGknAKmHiSbutOw1UA0tlGCnR4t3Ma9+/+/b+37/dnh95I2IYdsM4rMDprofX6010FJqoUoLhnPJOzPWEorkP9FvQnLVZD+iMimdAWRDQzfZXFhVk8tgdjEZdFLoDu1pLBEd47NdM1lxKBoD7RZLH1BgdBu14ByQqYHQRAQyFgDVMRv49nIY0dBFJOkz91b8XFMnB1uE2FrGULPPro26ilIgOhXoJhD9FQhEipxu/89/8Tv/6v/uVRvnUd8v6QLhddIlAzZHvCDCpuZrO7uCdFVG5HuQKP0w3r3WlOR9BdM88EOnQctADo9DUCWsNrZjur3y/hLoUMfmANt7Zn33wk5AJ7o3mzZsIBbW6BRDRQYGtF3BP1+gZgMAS1ncZ7xn4IOiiORCbw9XThCwnK6SRIBdA5dQpWSkiETbjY3V6iJ+Q81fDGpy8BcOv2Fr5owiIVAE3DJuBo5YL9SAQv1zuLk/3cpz99KLPZ9UbCDqrcl16+zuysGCd7UKmqnVxgDiKqbZV43O9rYAcAfW7BOdV6gjoOcsFBJLHhAYXkubhjr4A9bbBc/yH88bruIFC3fNTGFNzqusVBcJLkATOcfn998T6mJsdbjyoGVubneTCzRlgrVOVI6IIvxvnKBu+991792rVrR8YOtJMJzOu94uAgaJYrADAZ6qHmsksEAwQKed09cNIkAolW9ww4h3KBIReYmwk9lYUG51mojwa5YCvXR7+pZmglF4CxRxw7mcCnV1ZLJ1ImAKOAkV2kqqmRwywX2MMmzopR5hZ9SFoNh0fGuHV7i1JG+EvNdBAcD7lAygOARSJ4LR5hcCzM92XMagt84ad+6tDez5mpCd5Vc23p19HJKfwBRZMKxBqUvcydrsF2ckFldQfPjbcMdmC9eTPh8unrLPzl77G7OGN5jeMmFZi7pOUaH4uJDXplT/z90vQVxxkETmmDNx8tsvLYkMPEdELBvJibZdnOWujOk4wf+7EfQ/F6m1OzJjuhqk2ClAxcZGCAQVcEKhtkf/N/o/i//191RVGOpCAwywR7uTLdgTwbKRHJrYSjmCUCwuJaS1ZgIbXa0kEwb2qalVuRlAg2TDXxUUoEh412coEs5jJLO7g1FrmYEveO3Bu8LjHx1rAaOh8Wo8kw44MLpqjiGb3xViKb8bWUC/wB5dnKBE4wUxZHfcEOE+aLXyqXCXTlyWgsbr2+R7hLwR32sJDOiWmEmh1ETq6SFeBwSDws7XLB6Ol1Li7Feedt44QYDRTIaNnUIfcOarVIV0VUga20ocP8Wc36pzLvYhsIhYxFOLxbYTjhI5i0npyd0B2O8KnPfObQ3menjYRDfTHGJ0ZYXVm2WFx9XqWj311JCUHOStkX91zaQ1JgWF1k8e4cPdNiqmGzZELL3ILFDUYxXjfrjxEppNnRv5dpcNZTchn4A4q45pW83hkd7lKQj4JceU3MHyDMUH+JXtvhvdkMgqV14SAAt/4gq2mSgDlz3QnH8TnRSREZjsYZnZyi2MYqP/PoAbce3m/8eqWIazjEyLIoPPO//xWUL/3qgd7vQWFe4wDzoWE8kQmmTKzAYmbL0UFQ2yqBqjZMu7PKYQKHWQjAs+tHk8/LzHaWaCjCdq2XiHSEldcIegXrtbLuI5a4xNWzd8TeYJKSnQ6LZ6fHSG8sk9WGHIl7sGApCGQBsllwt2WiDoJDKwZOqpvAjP1QQgBDg7vcX0ZnB+7P3WU35HaUC7qUfi69fEGfWyDDJjrtHoXDkQxadchCozzwiq9KUlP6fIq/7SLc2NxgbLQxfeug6KSREODGq59kfm5Jr5LNctV+1mErueAUKd5mwlEuMAcRgTG34NQxkQsOIoNdmg7ji59umTZon0EgHQQ1jwJhLBIBGBJB3wmTCJxw49pVhvpiHbMCIKy3ff4gIfcOA6WzvJRPUI/AGd8OhbszR5Y94Fe8uIN9xIJedgNxEsm4HjZkDhlaG79qmUworYTOMwhWGI/0QKRfy9YQ1zhQOLkOglbo9B7aRdxDmkOQq5frfPM7LiOZ0EEu6JuESzl0uQDAm+tDPo3Me0OkibPgWMwmEBSU4SZY5YTkC7SB9JaCOEHNzaMzBNFAgbIWMuetuHjjRpfeTChvLadmQr//NrmsyGk3Owvk5CqgYXrVYTZYmTMFzJ5pGasqt6VQyM/wboXkK1MEk/10J5M8C3TSSFgsi0TCcDTOzMz3NH3UeHh1uhZLSgh4pP/dnD0gT1BN5YLUamMyYWSCr3/3PYCGIBb76elpMQP2NQ2g5sTGLLM01nZrDAwoxIaskwl31DIPH2zprIB5BsHdh4LiFNHDRdSqIQ+IpkGtmWxR9J6clKZBR5SLxAYHif3w59t+aiab5tH8I8vHht0eBgvGie/CRC/Qy14qhe///ecUf/1/PXS5oFAs42eT1Ry4g2UyqRVKcZGKk+0Rd33t7BV6bTMIzPKApVdga8UymVBuQb6tZcfwnqaTCU2NsscljrqVFOqzRRRLROb3WuwNdU1GE3JBT2ikIagORIx98IN39GZCtSBkxq2GKHuHZnPvk8sETzQhx+61tacQnnSYqXo71Wmmb2ZX+llPVbl6uQ7AxrZY+E5zrS+9fIGzZ0TVHdZeIhoo4A57NLrWimDYY9nAnwTtCgEQRYCUCcYHhcdYFgKl4lH2AjtDayRsPhtefp5HjPD0K0fLRg2ri1TWU3g0dwFAZT3FYmaLhdSq/nkTXi++RB/usUm901oJR/WiwlxogCxEjhZO1Kpcc7IQCEbCVF1Rzk6NNswgWJl51PD1I/0V0tshfSxrJu/XNVSJoO3vJ7oQAPAqnJpMEI3EmksE2npNb27y4z//C4R9iv6fa1c8F9wb1qZceZ/lf/8rR/bW3UHtntbcM0o4yqDiZnSwH8/0VYa9ngZWoOE14j5QnSODugO9Df+1GlGMV9H/8x2T/2jynz8Ww90bxt0btqzpaCji/OyOhPW9oT/ZRSwk5ALQpOSi8bst7SXpUvo5OzVKJCx+X3J/iA/tEo0FCXcpjEfEaPFg2KP/hzYG4ElxKDLBSQ4dsqMdjd6MUt3au0A/f26RC6CxmTDUB5euGN2jvoyLuieOmZw+7DCidvKHhF0iuO7LCVYgGmAvk+fT2RneUS7t+/s/KTpNJLx67Yo+2lh2TR9kLdqlArDJBcU53iapJxO64z49qtjODiy/+XkCg7GnLhd0cs3bOQjM2FHLbG3mGlkB9RK5igtfVBSXY9WcmNCpweUSBVPf6Ml0EDgh2O3mjc+8Jf7SRL6S0cMXz53hR774Rdedd75bT81oDaW1KgG1zKC/hCubAk7RHRUHj70URyIXSJlgIOilq39CdxJIiWB1/EVdHmjLCtDMQSAkgpPuIGiF/chtQ9r9tKTG9bkF9+c8TZ1nRox9jflVcel1d4Hpde37w6T252MhE4BwE6gqeH1G6NBJRrMmOzMdBFDeEKfllUiYYkbMLVhap20z4fjSAu+8LbMHHlm6R61xxQL5auCJGq2a/TxDGeN5UzI1Dr4WjxB8+bR+WtlLpXhQ6oURbVM9ggaWZhgbHXM9mJmrb6dbDy+KRqIMjL/A7OxjVleW8fr2L1l1IhUAVAo9DWOO6Y+wYJIL9OwBTS4wNxMCFNXMU5EL9KZBDc3kgZU98bPaHQSSFdhQCwRNTww5g2DlcdmWK2CWCJ4jeUDD9IXTolegReNgsVwmvbnJL/+Nv+4C+Fv/8B/yT/6bX2F4zcry1YsZ9lIpuqPCitSdTLKXShH8s9+Gc//40N6zlAnW6IPcfU0iSJPtWaeWHMcz7mPKa1zclqyAg4NA5gqYV3NLRuA5gUV2mxf3VVRz5KzPi/sqEq5BWewNUGFp3ZCSnZIJz06PcffWn+tsm1qYabk3SMmgL9737NwEsiqSoUNOo2NPqr3QjHw1YLFibdfQO0hrVe3EQ4n59Hmuctsyt6BZM6HsHjWHTUhEY0HLVDfZPXpYv0uz/PEwBNds/y4dBIDOCjxM7YBp+tjTxliyn1ttbIYgmrrufvA+qkZj7jeR0K8NWt0NiJNxL0L6sVsNx7eXmV8f0psJAR6sG9afseSgJXugMjYJC9ZkwsHuOnRb5YGeQ+66lqh6YpZBO+b0tKB3gGBE/F2kDVpjhzfnHrK1mSPoWWpwEKys+0AbNyMkAiyh82Y6NV8NcDLmmLbGpYsvij+0mENQ2smI/AENb33qTdej//yv1z/4rd8jubxCdaOIu16HxCgPUzucT+bpjgY0hkAUBJv/+p/V+770q4fCDpjls+5ALyU02QpYDscsrIA9YMjMCjRzEMjXlThs98BxRdXjbXlf1apQdZWYT/eRWHUxOnir7WExmlznzdfO6MmEQs0XzgJZaEjGTSBL1ROjN/RkrNuhywQ+r9eSD78fPImscBie/Fbfv90oy6A25vj9++e5evYOYG0mtMsFfZPwKqJ7NJ1x4YuKuQUS5lGWsnu0mUTQ7GdvN5JTYrxmfd684qtyOtlrYQXqxQxHHqDeAqPj48zMzLRtJLx47gzTF07zwfs39XGt+noExzXZ6rrLMceSpjN3Xk9ocoHZdy0Lgoao4jc/T+VhzBJGZJYKysVdbcyxVaLY77pu9rPI6958DKtInLv0snPssJkVkA6Ct+9dZs/lwhdNUKvmqHkUVHW9oZiVI4r7OF4jig+C6fFRLl95qa2dsFipc/38ecvH/sYv/X1SG7u4f+8PqG6sk9/bpmdljd0hrOxANKDLBYWl2bp/ZPJQbj13sI/uQC+J5DB+f4BkOEQtlGBt/GpHscOSFZAOgkp2E5Qog649wDqm+DiNJj4KmMeAO41977ftDcHeEBvbqqPzbHPuIclp43m/57nMlHZCe/d+HX9cyMlO+4Na3iIyIP4lEAw/e5lAugnkGFInhuAkwt5VKjtJ5WnHTAvpVOtjoOwSQ4zWPS0rwL5JGB9cYOWx0BLN/my1KnzJ9u5Rc0xxu+7bZpHL9uZBsxo/7esh+coU3clTOiuQS62TWVqhMFjnWSm+nY42BnFy++D9m6ymVnWGYD9rUo8qNqE70KtJBg8BLaoYqGlygcwekAXBaNQhqliTC+zRreAc39q9l+cgaLtuNWeMXLdljcqcvngKMKJ1zVZCOytwf87DyuOZBnnAWK/iZxHrdU1/zePSMX5QvHTpPIqHlnbC4p74N7vmryiK60s///P1d+5/D/dfrsN2mfnuXSZ8BXLKOt3JpN47IOWCzf/zf2bsn/wfT/y+pUywB6zMCJng/maJ2tlhem1Wwluzt517BR7fwp2a1x0EINwDKzTioGv3JCLi4DBw2hsAXS4wO896QiNkU/MNckFsWCU4Y3YXmCeAGvuDLhP0Tz17mUBSUF6fotOyz4M8YIdZKgCDEgqH+wl2FalVRfpUervE1csq0Dp7ALDIBWE/BL1BcoE13HkrHRQNCblArqlSudwx5WofTCMh0wYjirGYXxtPWAKG9lIpVotltlIZlMHBDr/j0WC/o41lDvtB1qSUCczopa7LBQPaZMJSfYdFrFHF7riPxSZRxZWxSUa3xVhXc+OVe6MOQatkEKoYxcF+GAI7O9C4Zn160iAECUZKDPSXODs91sAKSCuh1yMKAdk4WK6ECEZ8SIusO+whrCoQFHMI5EMxiIeqxyqxHITFOwhr2Mn36TiuulxmoD/JmdOn2rICrnKBN15xHvV95tw518wv/lf1wNp/y/y9ZdjaoJ7oIb0MwaSVHThMuUA2EAKU4sMo4SjBSB/L0wYrYJEH1DSEbZMJVRhUBMNU1A7G0p442F3XPzeIcWBxVZ4vh1kzmO8xsA64gyC+qLjf5tN1RlI3GekXBTVtDotnl5dYWRc+xWAEgls+wmHxfFbVdVwug4HrDQWPRxzxSZ9N0AmcOkmbdZDKbGp79oCTXCDDJtJaM5+foD6/oFnYxH5cBU4SB8BA0jlgSJ5QZK9AZsmp9n/62O9o45XV1aZSwX7XpapE8Co9jGp/N7sLCtk5tiITehALDDWwA2a5YOLdP9S+UqwKZU+FpHhQl7WnrJNksB8063re74hiKQ8E/EYhAJCrjACb1KoDBL2Qyedwhz24Mgn94QQndw6BGaVymTDwqddeJRqJtj55Vcsspzb4UgsnwKc+8xmyc+8S+B//JXdqZTZX1+kbhFxKuEn8053LBaV8e7uvP6DorG00OYQS6GUj3EfprHAGTXi9rOzuWeWBcExnBfSAIVcRImKdymI4UDAYgOfZRdAOzZ6xSlLcb3UMt86SekmTktsfFoW74CPdXbDncqFoQXXJ4QHLXJtA0GpX3i+OQCZYfm5kArBSrk6BE5IOCncpxId2WZ8X/tC1+Rqfe72qV4CyGLBXgGCETZjHHAu5YKFp2ITTVMOWP4eDPGA2skl5QFoJQbACPcvLbKUyBLbLDHa5eDrROM2xn9HGvj/+kwNLBdAoF8gGKekwkFIB3KZy9rP0TE+wu1UCEzsA1qji5XKFv1QmcH/7j/TXNU9607/3E0gGPpqsVZs8sI5Yq2fPeIkNfd6RFQh6lnRWQOLuw27mV2UgStGyRq3yADwvEoHPq/Cp114Vf+lqMq64y0smK+yEraAoiotf+rV6+sObnP/j97mjloF1XD5RMDnJBeq/+7/xf/lg7oJCvkihWCbqy5NJrbAaH2azvssg8MmoscabsQK1rRIeU8AQiMmNzQKGfpAkglaSnLzfQNxzZnfBSFhkD7Q7LMqoYqu74JFJLjD2hmPhJjDLBMBzLxUAVDGoIUkJwa6lg3RJPWWqAG8zMU5DBSgv+KUrr7K2Ji64zKUmQEu5YL90awHrMCKJiNLFuD9oSRrcy+R5MLvI6qIxTGe5+ux6BiQS/QlRDLSCNq9g+sJpVDVtkQpg/+vSLhlIucD8KsvqI2BCFAR35wAcmwlfDwV4+8JFdrZWGJbuAkVLNwxHjWFGmmRgDDPqnMlwkoWkPCC6nAV1GY6LdXt2KmEpBLKpeYuV0M4KVF1Rwn6rPKBWi5plUTyYgtqjxexcOclOgoH+JEPj47TsWdE+/iNf/GJbSl9RFNfkFBPKOAAAIABJREFUP/5n9XdnfhbuLZNX9+gr5Vgt+gmmUkCyI3dBLp/vyObrV7zsdQd0J4F7bJJwxDiQzM7cF6yAau0VkE2DUh5YJawXBGb3AJgdBM8PG9wOrSQ5aJSSg5ESVWBJPWXJHmglF0ST60xfPMXdW4+ouqLUqj6CXmO2jYz7PjYygXzgmqUCwKBmTzh8/sZflaWLVCkyMGB8TjDay/wqJEIXO5ILJi7Dm9tLfP0doQ/J2QUDwOpahXAY1KLYfiJAznbMKhWsQqbT+wUYUssQhWETlffSaLRBHkh/eJPM0gr5vW0C2093emIr6JkDKh01Et69LRr+ZAGwr7Vpch6UTNSfqzfeQOD3dPVY5AKru+A+TJ11dBf4VxYAmKjKM5agYes7sgiIN3ZmN0mCNF/zoO3IElaKDJrWZyxaB3o5NzVgCRhq1TQIMJ8+j5QH5KlfygOARSLY647z7Myoh4tPffazxJTW0wkz2TS+QOfTGF3xJOf/y58j9E/+JR+paSEXAA+AM3Bo7gKzTJDzhQmOn6Z7MMZoVFx3KQ/oTYPhU8YXm+SBSnZTFAWKVrRqtlglII4IfW24n9Jee7vhUe8X5vdw2N/L/swN+sR9J+HvC7KnHafmV+vA+Y7kgj3PZW58Wvz51u0t/H3iNaScLPeHYyQTiDji51EqkGhLCc2Kj5s7SL+xVeMXftoYVpEAdreXABrkgqlrF7g/8yfcf1BGLYi710wHgVUu2I9U0KdFDm8gJAJzEOr1vhcITo5a5AHZNHicCgGJThsJRyfFw3Q1tWryWR9sbTpJBuZAomxPGB48pHb2Cp7pq5Zmwmbugvu7PmqLG3iKWeY5HHeBXKP2tZkBMgtCygIoZQRdGXtp1FEeeDy7wOSQtWnw7sNusuqMaf5AFcjp44kb1+TaiZYGQDzTJidfMFiBFlicneFLP//zHb+2oigufvLL9djdGc7/1p/ockHCFySn2PoHnkAukDIBxWU88WHm64rFptZMHgCoLcyyWMxa1qZva5mM6XMyiLW5sa939fzBaX+wSHSzxt5QykBhq+boLoBWYUSPtNk2dncBRIdVugPBZy8TmJkBEPRJ3fPsCgKzZnokr69VlYGqePj5E15LFShZAn+0zvv361w9e0dMd1u/TSJxgXR6F1+0US549c1XgXe0MBdr9ygY7EBhQ1zwfJNmHfm+zBhw6Dm87t5jUPFa5AFpJQQIhLvJq6KaHumNOWqETxuJvoSwd3Uw2nj6ylXUv/iaZX1Kas/r39+5dafbKpJMag1Trt44c11aYaC5C3qmJ6jcfR8RKIqlf8A+2dB3XxY24jpP1rZAo2l3cqZ5EnvNKUDzKUeeUOwnEzszcP2syxIwZJYHuuoZqzzgnabq2iIYgVrVB0POjheJHEc/a+Fp4cqli21ZgeJemUAw3GAnbAdFUVx9v/Jr9VxqHf7oHV0uSAvDic7WPam7QLoJUj1hJkM9jKkp4IIxnlh1sBICk5EeKrh1KQsgYnIOACROdnTEocDOMpjvQaDp3lCo+oHv6YdFtmskaDwsmsOIJHscjMCAK8HqmqhSk4me4yETmB+0dY9COKD9FvYZPHTc0Rg20fgrND90AeZXXbpccH8OccFD65QyPY7uguH5XXKVNdIZF/4+Q2tdXasYiyqh9WXQKBkAVPE0UMU54IwrYvmYff7AXipFejmjswLms+h3S12ca/G7eVpQFMU1NTVVv3V/puNEwlK5aFmfvp4uZ5qwxXr10SgXSEiaf64rTFyTC4gPNQ0jAoRccPo6gB5G5N7eAIzX7cXo2fBVnGlA85qERomgUR5AlwckK2CWB3LpTSaHrZRuemMZ89nHPKjLjr3ueMvJbycJiUScK6+93pYVWJmf5ye++CMH+h6ueJKBT7/KpW/dN+SCQfT+gVZyQSbXWbOe16dAoFfX/gG9ENDHE9uthI9vYU8a03taMOQB34nnfw4PzeTZZthQC3pQ3dkJIRckQhfY3V5iRx1rSK6dugYb2x9x6/YWey7BIwwOePSCoN06bYUjCR2C5yd4yAmdygUvjHaxtoxFLrBfcGiUC37olQTL8++xkjEy353kgoYxlg7oc1svcdn09y9MDunzB2QhYG8alHhUP15tQR0lElZg6tQZYrEIt++sNkzVPEq5wHAXOMsFsiAAIRes3ls+cBjRfunJSLhG71kXEHdMGpSsABjNg0K6EoWXdBCYA4aeN3lAIpF4Q7ACLaYTFvfKxPr69s0KSEi5oPvr71jcBQlfkAcscoZGuUCGEUWDAbbTmy1fP1dzUysV2fWFGQj00K/ZAvVCwIkV0AKGch/LA/uGkwOt2f0Y9gu5QLoL7s9pckHiAqXMQgt3gZALzDNtUhu7nLoQpOUMlxY4dJkAsFCxz1IqOCpYbFs2s10kWtJp/RrGqcwsF+j6UKKxAmwlF4zFgvpEOFUVmmI246PHbT3t29FMHrg+JjYxe6ZAQ9NgPEHK281448s8M+iJhG083+bMAaAjKaudxGSXC/x+o0AIak1V7voCi5q74CBygX9PrqsBq5e7iVRgZjkSMbHmnCSCWLTO+GCd5Llp3D3WQUT3ZtYobD1kzMYKbJbOE4xsUqv6yJXXxMx2gqBNsY8EYaso+iH2K704oVlhe9TSnxnlwg7hcJQLl19s7SBAsALt7ITtIN0FD77110At63KBN40lndAuF3D2021fO+iukdMCh8zwryzAtsYq2ViB8e0iFaW1PBCk+lSvyUmDvCd9fk+DXGBm6/zROktqnf6kZAc8TXvL7HKBDCICIRNsq8dAJpAw27YkHfs8I0fIctFzNaBoXPTVtQqDAx49UGgkXOXq5S7ev+nSCwI5J94xjOh7i+TSm4TjJdQtH+GuImpVIRzuRy0qRAaM/gEnOBUCw11djIz2EdTmD0j3QPrhrGPT4KzrWU4laI4zUxO822Z4UbECV157ne989zvMzj7G51Uo5Iv6OnVVig0FQbvGTM9ulkrAKMAChTx5rSCQm3ghB5W77+OZvgrxIRFGFB9qPrtAkwtkQVDQigqjKBDY6Q627h3wty4EEmE/l16esDQNykFEshAw9wqkt0Pk0pvksiq5stp8epr2JCkXdo7sALDfbI0ngkdh+txZLp4707JXgGqZfE7tyE7YDv6RSdfIP/qbdTR3wfy9ZcbPDevphHa7YeHuDPO+F9q+bkkJgYldWsiLAmB2e5eaquIOhxtYgYpqsA1FVfABRU0zMKcN7uea2NMIzeuk06TC/a6t/SQgHtW67Va3yEqCRTssrq5VCHfJ9xbU9ofzNiu6OCxuzkHfBPr9aswuuM3X39kgHC/pksGT4IjcBALPs1Qg0YwSkmNiAVTVoGi/uqXwCz+9a/GXyv4Bp1HHwQ/eYSUr5QJVCyPKNIQRgXAYmIOFAKQjf6Ri3LTXz05qVkJhITK7B+x4VIeH2+LBv5paOxY9AxKJvgShcBtarFompng5deoUt+/cpVAUzoInnaPRXi4o4V5dZ5dYQxiR3W74WrCXb7PDTGSC3ax1doHc9p3kAjDGxPrq4gEfDHuoaO4BEHSku6LRkbUa42fFCdacKZBO7/J4doEuaCMP9KBWjSJAuAfk714wL8+DPFAuFQmHYwwMf7Hl5ykeWMnmuXzFOXr4IAj85JfR3QWmdMIHs4uOdsPQO++w/YlPdZQ1MNhdpwbUcirzdYWavAnMrID6CHdqnlWs8wfMkPJA42r8GE4wzy7IbHuABX1/iMaCRMvConu35hBG5NBsDqJ/IHmuxtDMIn/1YRlQiQy+/kTv80jcBHJyITw/OQPN4OQtBWc6SDZvLZpGWeYzon8gnd4FHloqwC6l3yIX7LkSuiVINoxISJeB/j7WjIeDOVNgMFrneq/P0jT4YHbRcA/Y5AFleJTgpigpBpNmQ9Kzh6IorrFkf73daONiBS5cfpFbt2+TTqcb8jD2kzdgRrNmQom5rjDY5ILaVgx33IeaTVFJxy12w+VEH/FXrunZA2DOHzBnDwjI2Neg28oUOGcKWJsGwcgUuDezRlc9o8sD9vkDwQioW40OAnumwPOEU4MDTJ1qwQpgDCv6qZ94clZAwuwusPcPPFR2OM2MpX/gAvDOPl5/O78LbFLT3B5mVkDKAwwKmbOSFc2GZnlAzxRQnIYYHwBNMjOa4rAb0pt9/yf8Pu2aepvdo1Iu0N0FG7dJJGBFBH5a2ONQnwirW1n/gGCsj84D6p1x6DKBRLmwg9ff21HQxIlGw1qSv1KFsFLUN20pFcSidd69X8frsssFkE73N9gNpVyw8v99QHddtOrsuRK6XCAhi4/aXOubVC8ETPJAZmmlqTyQz4vvub1dYK3neLgJzOikkZCqGG38F/1JVleW9d6Wcj6Lq+Kl1E7O2mtuqNT7B3LiZJw39Q/UtBrDLBe4tdkFa7s+mL0NGP0DTnLBY+21/HvbDNjeYqlcxufaNdgDX6M8JZEI+xkb73HMFMilN3VWwCwPyH6VpRUVyUqB6FMByGxnTUOIMofSL9AMndLRB5El7a/t6+li5PzF1vZVrXEwvdm6ee8g8I9MugY+/Wp96Vv3Lf0DPcvLPGSY88m8SS7YP1aLNTxkqSgRCMdwkxYFgU0eACERREy1cjGfI0iV7LNKHM4/Je7pgN9Hrj/7V2dVmx09ocCaWcIwb8Vmd4HoH+j1NGePLy7F+eCOi8gTzpE7MpngB0EisKNZ4AvQ0EEq5QKLvzS0zsoM9Dpc8KEPShplC2hu/8xKjy4XSPgXGk2/8vb+wuQQYMoUaCEP5ENe7m3nQJMIlj1d9C0cj4FFZuxntPH0ubN8+OF7thCiJ1urreWCNbI9Ydyr61RAG3WM7i5Y2/URNk03NI86dpIL1rDOLwARARvoEk/mZvLASgbGX3+BnuCEY+SwmRWQWFsrsrRqlgeKyIAh6/yB50ceACNkaGqyfchQKZ/n5372p4/kfWg5AvXqr33FIhfUixluz+1wAfZdDKzuuUDNEEG4XtxhQ9ZqJg/4APvTYecHaPbAYaFhb8g2l5LN7oKldZibF/0DzeQCObsAXqccjOHNrh7oPR65TADPv1Qg4RQH26yRCwy5wGw3BNHQZZcLPvnFz+MLzPF4dkFvFhkQ00OtksGk+N9AaRD3hlHlO8kDlnAhOyuQ6GcUyGpHo+HtAu6xoQP+Zo4WnSYSykZCOc3wwJKWjUJsJxcAzJlGHVe2DLlA9g8MTV+0jDrmh3+a0Tvf0L/eLBeAnGpom5bWk3KkHhNhP2enneUBp6ZBGTA0MvSDJw8AvPTydRRv+5AhEPHYR/U+Aj/5ZXwmu2F1oEoyXWBXSbGX6tX7BzqFLCRzvjAVJYJb6xWoIdiB0cF+KtlNw0FgnpWBkAj2JQ/sVwJ4DtFMRpZoJhc8WPXTnzTCiDZayAXR5DpvfeEz3Fwcw5tLc1AcqkxQKhdNfzZupPJzNMa4FczNk1VtYEUW8yCjfsJdRQqbEI6X+Po7cPGULY5SkwvM/QNSH7pyLUcp/0Cfb61qlpKwiRkt39YmH5LVPxYNJBjpjTW4B+40cw/09etFwPa2uKGXa5W2A3V7Q89mjFGniYQxRdgMf+8Pfl9fq4V8EX9Z/s5aQx9KolrPStseMz0udH0lELRIBj62qXzna/DCRYtcAGj5A6u6XPB6KMDbwOL5Nxn+7n8AIGVzFdS7tB92VzA38iEju5TD8RK5NLwwOcaVa3F88dN6uNDm3MOm8kC+ALOPtkwe5j3APCHN4ADEEKI2Q6NOGAb6k5y+eLktK+AqF/jcZz55pO9F2g1n+VX4o3coPUhRP9dlkQs+nLgOHQbNyAbUbGhMsAJa/LBbfcSwukgFwzkAongwNwn25LdMMyg/RqcwDzOSv78+0/6gquKeGosF9b0hl4ZSPsxbn1B1ucDMHoNREBT3+umb6Ceai5IuljloO8ehygQgaLZS+QdXIgBBBS1ovV7BsIfMtgibyKRz+qjj3IoII7r7sJuR/qI+6pg2/QNnl5dYW3tAVnXj7lL1UKKtFU0e8IOyZSy+4d0KU10rnE6OWuQBmTJohy4PaHABS54uNmsV1HJjGNFxQKeJhPbRxn6NtXmS9SpkAmOjlpPcdnLbDWFEbuapAZ4bb4nnt2Y3BLhl6x+QBcF8aBj3/Q8A9PS4SCHNBhCq7LCGeLBkVSBaIhookKuAOyvChfz+OD3BCUAwAubZA2Z5QLoIFpa7yamqNn+g0T0gdx4hEVh/18+DVDDQn0TpbnN4qZZZTm0cKSsgYU8nnN/YZWJUyAV3PnxEJjKFrzfa/oVMqCgR3KC7COzyAAiJwN7tJTeyH6QRxQeFeT8w8yNSJshUjK23Xhe/6ZpasewN97MQCxmHRdls3uuxyskeJUk2Nf/E7/nQZIJwOGahXX3d3UcWRWyutPY7xtfpNZ7ktZxeB2z0rYlGTo4at1g8uEmwN8SD1QqfuPI9hL9UVICQcqSEznxChIy8e1/QSZK43xq3horUZ8T3f8VXJWlajvaUQbt7IDs8Slyba7CbEQzEtP6ztqaEd7YPHnjxpPAF/B3PK3j55et845vfxOdViMUixnoFUPxNr2mnUJUIXsXo3Sh2W2OE30bIBdJuCEJ5D0e2GvMH3vw81/zWzmSAqy4rjxEPGTlwE4Pi84cHFE5dNCKH7X0CYGUFCtXr+OMFqi4RMBSchIW0WLt2eaArrDlLep71UOvDxY1rV8UfmhSVitfLymb6iUOGOoV5mNGl3/kmHwFzi1tMALvDUbazC22Lgb38Djvry/T2D1OKD1v+bXx7WXcP+PfEFhYo5CFyVv+cXm0GR6TJHJSP0Tk62RfA2BvSu7C4muPq5Vt88zsuvX8AGuXkJ8WhyQSlcpFSuSi02HIZleYb5ZPiMIblHNbAnWavI09sgE7YR6Il1DtitnW4q8hSCsJxoev7u6wV4MT4BTa2Uw0dpCCmG8p8aokeNnXZAMC/EWIwWieJyT2QSul9Ak6jiWddLpY1G6GUB0BIBAAv2Efp2vCsZAIwRht3MrHrwuUX+au/epdSuUg6DaSzlrAsiYOsXyEZrOt/t8sFAJXVHTw33jLshpq1y54/IBsK3x6/weidb1DLqbyg1dcfIvoGgt1uwj0pUjmjJ2V+Ec5OKBb3gL1PAGD6tMEKCPfAgi4PgKqzTSJ62Hbu3xar2nATHLwwPy4YPzPN1KnWm7xcX4cRMtQpzHbDS9+6z0eeLh5X3QwXM5yay7A90vlrZXuMwrS2MEtFY7WKasaSaWFGdV2sk+MwpOykw/5MkXvE/IIhJ4/FgiylAHYIx0tQKjE6iC4XOLnPIslxWOCJcCQygar+YLoJ7CjYbE6ZbY8uF4AMnBCbblddyAVXL3dZKkCZP5CcNtwFPgWGR0Q+dVY1Kk13l7hdizcjlNngdXeA4KkxXR7Ipdb1PoFVtcwp0+PMHC4Ewj0gsVmroJaKJPLH+3HQaSLh0Pg4/oBikQoOY83aJQOAHYfZBW7mqXzna3huvKX3D9SIUdsqofYY+QPmhsJZVy/D2RkeZCEU6CFQyBP2V8jtAsV1wuF+Cps53F1rRMI1xpNn9D4BaLQRmjMFQLgHcmpZlwcA0/yB7qYjs0scrHP5OOJTyX7BLrWYQ1DayRANHszS9yTwj0yK/oHf+FX4ziPcKxssk2D4gHaymqrSp85j9iLJYCsneeBjaeDw4MOQCxa2jLkFUi7IpHO688yddZALCjSwxwL7k4vsODKZADhSqeC4om3YhEa12+UCMDpIzRUg3hppkvhS8xa5YOIyvLm9pMsFwV4Th3sZEt/cIaZ4HfsE7IWADBeKV6sN0sBatJsYsFlwMxI+vjIB7K+RcHxipHkA0QHWrL3iVxXneRG1kHCCLOR3KWTn2OqfoAKioTA+xOpqCXDIH3jz81QexvTphm+GxYmiFsmAaWrEWWWN4QGF5DnjWrWTB/BO4y+5LPKAWlVwq+sN44mle8Dn91gkguPGCuxXSkz0KsZ0whbF5HJq48DTCZ8Usn9gYjnDnMMwsVbo7bfKAxcCJQhYQ8QChcaciD7FfWQM73FAq7Vx1D93p1IyQHo3pMsF7990NbDHvujYE7+fI5MJgCOVCo4r7Gfnxu5R8RE1Z6eEIBff1DtIZf9AgLsUcbaUiP6Br3N/ZlHv3tr9zigjvTGSipdgUmiB5j6BhkKANvKApnEUPHXUyqmWP/uzlAlgn6ONX/0kd28/RFXTQEyfV9Cxo8AG+9dZHQba+wsEyauCOfABvvQiq3EsccUAYqaSURBIuWD59HXuPXyXK5v3+d4mTPcA2x69XyAe3MTX5Wdo6hTuHq9FHlheKzrKA87uAcikheXULg/kq89fiJjP6+Wlz31OTCdsYScs7YhC6qDTCZ8UiqK4lC/9KtNQ5//5jzw+4KiGPnUed6He8PGNnMFqxdziOn/sHjga+Lxey+9W7g9g7A3hcD9FbX5BOL7JygJ84bWqhT0ORKdZXlpASe9SrE0f2EkARyATAHpRAMK69TGgq2INi6zX9wh3KcypGTEFTqOEVgjz/s1trl7uQi8IvFAspBoCiUD2D9S4e0sMO7rY5aJezBCcHNX7BGTc8KPNxmGjs339LPd49CLAtVtmySYRALALVFtvlc+aGYAORxuXy0ydOsPgyAirqVVAeHOlq0CuXSd0up5LSmM46OqeC7LCrKWENUov/x6VuK+hf8BeEEgsn77O/ZUFzvYU2VOzDY1Hp8/E9TUibYQf3VVZWXhskQckzO4BMfeiYpl7YR6TLaBScjUGW51UlMpFhgYHGZ2camsnfJasgBmBn/wypzJ5+KO/5M8CAS6DPjSpHSK7qrAMtrF+pLX4zJh77+Nn+BEj0JUno9VhQkaGcJeCyjoq6HtDMBLm5qMYbyVV3rihhdWV75JIXGA+laOkFEQzaQfrwAmHLhN4AxEiAd+hdGWfVJjpHztadZDKLvD07gssrub0+QXygm9sp9ic67HkD/gUuPHpSyRCbja2awxuePWGQUBvGJQ2Qrs80DM0Qk+1Sp9JbiqYMgpke1iOEH39+ws5eRboNJFQ8cAbr7/K6pIYE3pUa7cUa0xnMLsLTgEU53ibpKV/AERBYHYYSCx/8qf42co8Yzt3La/7mTfrlmJR9gmsLBg2Qif3QMntolbNEfSCGhbyABgOgmbSwPOCS2emGOqLtQ0ZivX1PTNWwAxFUVz80q/VH/S+wC4aA9XhBiCbA3uDIX3OgBkyVMjn9To+x3J7T5qA/zEOuj8MafvD+/dVS1wxG7fx+6cpNpI9+8KhyQSqmhYnq3SaTIuT1Q8SnDrUZXQsQGResAMA7rCH9fkCQe8A4XhJp4Ss+QMXWF4SLaP2giA2rOL9d0JfkoVA+sObzfsEMOQBJ+eAxI5HrLDS7hqjQ60tLM9aJpDoNJHw9MXL+P/wD1ldWdYaCA937ZaUEPCo4eM5X9hgBjRIh4HsH5AFwb27moY0JaxeE14vy+UKv5/p4mdMRONbE9v0hi80jRsG60RCu3vAaBqU8oAROywDrZ8nRkAiFovwoz/8+Y6ih4f6Yq0/6Snjd2MvU0lvcr3aGZkfdNegKI6gleI2VYfnk9MrfcwMPB0kQkahFQnuMTcvGALJHK/Pi/wBgHzGxRs3jIbCwCGcXQ5NJvArXsqlIl6fYkkibEW5HgbM36sdnN7Lfr6+2Ws0ex2zXCJRq1f07tFsrhuCmiakKhCAXHkNt3Ywv/koZukfGHF9H7jE8tICvuiYJZDI+0GKPJuWPoH0cobbj2dZVRtPDbN94vNymxlkjdBUHtBwUk4F+2okPDPN6ooY0VouWa/hk65dn/bgFUWBFeakt2xPGHdxnsp6ysgfMEFOOPTERJaECCQa4VvvxvnE+BbTyhpDU5cs8tHKzCOW14oN7gEQDw+zeyCT9+vhQtBMHnj+UCoXGRg8TTTSZpOvPn07YSsUi8X63/nGKn82M88/iHbe5S8PJx9v7scT+WpAPyxmc91Egnuo1SJRgmTyfqKBAmpBFASzK/0Ebq5z9XKd928KuYAnrNWPVCaAH7wGwmZoRg2FPZ4GOggMycAsFyytexjp/4gl9RIrM490Sjibmqf8zqwlT8DcMAjO8gBAfMDYMZvJAzKQZzLZLpD4eGA/iYQ3rl1l/sFd0uk0sVjsyGQuJ7kAbIFEmlzQMz3B7t05/cOyf+AiFxhLDrKyu8ew18N713+MG5V5Xrp6R28sBcEKLK8VmV/M4atnGBhQCPiNNVb23MAf37bIA+FwP6pNHoDnN1xI4kd/+PPiD83WiSYRjI+PO//7U0axWKz/+1SRf7uZZWokCfmZtl/THeiF7BqFfI1YLNKwrr3+XuJuN9V4X0sKW+KkHApOAlrtCxJO+8MuQk6GdxjpF4fF7UL7AKpWeCoygZku309V6kSz7/c1nhWavXewSgXRUIT5BQi5d3BrjMFYLMjdFBa5QI47Xlr3kEi4gXU253rwRcv0/JsleuyFwPcXyWt59uZCIB/ysu5ywcqSpXHQLA9IaUDAGHaUSJycoTSdjjaeOnWGAW208erK8oGlglbXGyBdM+SC3qDBFGT91lNpZXUHXrjY0FC4tppGNhR6Yn26w+APvFNc2kjyuaTYFKQ8kNvZBlwMDCjEQkaXuJAHHpvcA8bcAbDLA8DiJu5ea4IinIx7sB2mr1ztiBUo5fO89Z/+1DNnBWQh8Le+PQfASL6zhl1fcdsSFT3UG2K3liU9K+yJe2yQAoZn5ykDK1Gr+CxmUBh4Hq79cYU/oFilZJNcAOiSAcD6PKzN9/C514ucnaiwPvdk3/tQBxU1w0EXz0ledOb3bt8ozHRQZjtLNCQ86TW1gjvsIVdeI+g1PMCyg1RSQhta/8Du9hKuf7VJGYi9eBnAUgg45QkEgHzYqw8iel6xn0bCl16+zt17d3SZwEneabfZt4O0au0GrAVVpJC2pBSGKmuUNntY7E80gFMuAAAgAElEQVSKkcdaQVAjphcEF7mgFwRz5TJ/e9XLbzLFS4k/Z2XmEV+bC+HPrBOL1oklhgHhMU9vLLOy7rMUAmaIgCEjBMW+CRzm7+M44NKZqbYhQ8W9MunNzSaf8HTx71NFfuM90fD6eijA7MwSi3TxRl9X8+bHJuhxR5iO7HE3KwrFYbeHUEish1BV5ItIVAtuix//ebj2xxn5agCf12uxG7rDVulQ7g/pNNx8lOWtT6ic33vIJj904O97aMXAxzJBZ7DTQp10jwLcXVSYHv1zS0Ew8u1rgFEIpD+8qUcNO/UJ1C4KaSCacRENQCa/QUQJMuuPEatZJYK97rgxfrMnSKlcZmJysuXPdhyshWZ02kh4+cpLTL79DrMzD3WpwNfThS8kTsSHvYadJIM+rJJBITvHVmTCmlBoKwjMlsO/vQpfXjzP2I4LJXsPgPFBW3ux7zy73T34oltkdivo4+x7xilslBmIQN6UP9/3nLoHAEaUHi5fealtyFApn+fnfvann94ba4KFxYX6b7yXZblc4fVQgEp6EzWbEiFUp6+1/fpyyVrgDtSAaIIfiiYsnzeYHGCtpwuzKBJpEkP+sVxw+HCSDdpJBnMZ+NYHBeJ9Df+0LxxizkBa78huFVDqa/FvZjjZYDv92qeCJ2gu89WNTV6ewsDqLogP7Vq6R9fCNTaXXbxxo87Vy3XWf/O6+HpNx7c7B6BRHkjFHlG8KViIbLGqSwSpmtHMZkgE1tNQdreKz+vl8pWXDvxzP2102kioeL1cHBvh3u2bulRgR8drr8N1IZsKzZKBmSGILc7gjy2weP5Ni8PAXBDIhkLpMPiKZ5y/t/cXEIlypbcAGHTj/KqLpYfCKbCgyQLGWGJxCrQ3DVrcA+0abZv93Pts0H1aCL7xRltWgGoZxeN6KtMJW2FhcaH+he+KQmDY62GuXCY7e5u11TTnOgnLlNegXATE/Z8b8HLGFWG4ssGdpU0W1sRa2Jw3pt81cxYBjtHU8HxMrnwWsD9ffKYoe7lHSMkADNlA4i7w2o//Z4SnY3izB4sIP7QGQjCy3dt1YXdCMz3fIcbGz5/X7qkRnZYz9Nqgd4BaVfQOVIHZFZhYFZW8FywNg3bngF0eiMe7SGHtPA6F/GxvF3DFTQvP9O9mmtiXL7ZtLjou1kKJ/TQSXn7zU3z129/REgkFzOv4sKnRaED+bsUC8GlFXa+WDO/qjUNV1SOL7Q6DtdU0szP3mdQsh6+HAry9neff8ll+hj9jPFlkQ2sVSOfCpDM5/H1BVtcqhMMKqrpONBa09AsEwx7LNbfcgwf9+Y8ZpSyTJi9cflF8oMW6yOTyz7xxsFgs1v+7OxW9EACoL82xtpqmtjAL54bbvIIV7rUNdv01/AiaeXjkPCO9Kd5WP2K5x7od2D0wt00MmbuJLPF8P7efHsxsZNQkF8hhRs0QKaY5aPl9pDLBxxKBFQfpHJ0wSQXDAwo7FYj/0balEJh/7z5zTZwDvjNJYqcvsLSTplbN4RXTLxlAnBCr6jjWhHLwJ7zQZW0ay+3VTpxMAGK0cVtoo42nr1zlg++8fSRSQbNr32fj9uwFVU1N8XZkQm8oBKgRw02aB3fvAFgLAkaoVD7F/eU1fF0V4n1B1MxpCn3CQZ70ZEgtr0GP2OQ8EejtMU6Az7M0IDGZ7Gfq1JnWOntV9Ar88t/468+MFTA7B8yFwIO7d0BN4ylmkf0gnUAtFenzi2sbVoq4hkOQh9PJXpKvTPEfFsssV6sMa1JRLdHHmumEeg2DDXbCx7LB4aHZ3AIJJ7kAWjBdHeBIZYKjzhg4iTBLBGCVCQDGl4y/Dxb8fAgol7NMpk+x2yVYg+DkKIClEJBRw3ZGIPrSZ+l+fZPyTB334zWKNyOs+o2QoXL1oU4T6zDaByzUcbDbfaJkAjBGG2+n2zdYXTozxQffedtRKjjMtWxmGWSRIYd7RcLi34IBUYSMAcqeytdO/bDeUOgm3bIg+Mr2OF/2/RyXSr/N2x9WgXuoy6IYWCgqZNe2gW02TY1h+27W7ZT+d/q97Vc6sL/GAb+3bAy99HM/IyQCmkT4dnnJZNNcPNd6nPFRwu4cAGshUFNVDhpDr8yr+Eo1XqafekSElAWBv8Y6v/vdGW5qRX39sbUAbikbPIeBVEeCDteuk0xgwS0Yj1g//sKrLzA+0UYWbYFDkwnMEoHTw+5jNMLcLSoxWBAfiwYSEIDBaB3SxunxjFYIAMy/d79pqBDxBEM3LtP9+ibLa0WCvSGCkTDqqSysGDduuEshbBqwt12zDtiRfvPNgtuxQjXjuMkEEp2ONr585SViWiIhGAWAnMZ5GJCbPoipnrJJU063DHvjJEf3KEaMizJGhWv8Ef+UL+6rIBgqfomfifwZAN3bCTa3NsnVanQlgpSyGbz+Peoe8TN6A41TFl2VVg8u56mMneFJvvZJvj7CwGCCy5cvt24cfMasgL0QGPZ6GgoBTzFLLTnO6viL+359126ZbNHP0k6a4YgIqpIFwU+/Ar/7XWFTNcsGPdEEfcCaqQLZNTUdbxacSxO5vhzfh8P6avX5nXz9k77Gfr622esc9DUkzIVA3N34ex2Q24Zt+0gmnqwgOzSZQBYBcoSxeRTs81oQNBt/2cnP24wGCmuNOfI6LwOv+MTHTieNjcSpEDCzArWLI2y/UtT6AD3MrfYQj/Ux4EogI3IzeT/hsLWzPVobsfxdsj9deZXucOuH8HGUCWCfjYQXLjzxaONW17+Zm0QUACIwpAgMddvFG/gHvXm+4hmnxFWrZKA+aioZ/NsN0UPgH6uwsWsUlaWq1qtgev2IyUlgx3EbUXxQ3Hj1VRRv6+mEmWyaoWfYK9BpIVALt54i2gq5zQzzu+LePuMbozuZ1AuCv/kT/Xz90QIbmw6HlZEhANTylt53ANDVRMou1T9mDPYDn8vKHPttnYVhr2FNHmjSxHlQHLpMAEYj4ccQaNWJ3ucWl2BY+/+69nHp+R3erVC/PGJhBOzpgtDYJ8DqKtt/Jqxn5et1oI+tXB/x6CaFzQHmZjNAhYy6on+dmFZnJJqZY2lLu1Xt9PqZ/fzoxwL7GW184fKLfOOb32Q1tao1xi7r/3aQdW2+9s06hAHUnMGqjMWCrAD+viDjo0Feeu0SDxdeJJTN8OXKPP8LAWsGQfhU24Jg+KOvUt9ZZSe3S1ELq9kxjawF2MvvWP7evdd51O1xR7lUZHLyBYbGx9vqqunNTX7ilWcjh/32bLpuLwTu3U3hNhUCFSUCWiEwOP9hW2uh0z59ulykf7dG8QOVB10uzoBeEOylUlzv9TF/e4Z79gL/4QNLbDkIucDJXfCxs+BgsO8Xco8wY9jt0fcKibNTE8JNUD4mbgIztfq8wXzia3VSascMOMkDocweEcW4yaIB4Rp43V1g3F4ImNIFobEQ6PqZNAvL3UCOdHoQfyaoX+mtXB8jp8Wfc2WhIxsBR+JkKq1n0RhkM2Jpbhbclqr0pKGj0cYVxGjj0Rcol263XM8HYbvs1z0SLREOj+l/HxwwbsdYtE4irHDplUtEkuOc5kO+NufCs7fG6/Nx3h6/Yc0gaFMQqKOXOL/4EfnqNmj2xYTD1DoATz7b8LHWksHJwI1XbhBTWrMCxT3xb89iOqFTIfBgPYtbfWQpBNxjkzpzeOPFSx2//pQ/yEil8QZY/f4igKUgMEsGdpfBtPb/TDzBbi2LOcOxmVzwMfYHpz1itIU85i+lj49M0OAmgI8dBTa0ChwaSFpv0hpCHhhPOhcCTs6BQLgb9EJAIFdeg03w90HdIzbzrVwf01dC5HZ6SWfEC8SidbZygkY+q827SS12E9b2i0h5i+io8V5OGjpKJNSkglev/RCri487kgrare/9hEyN25wjQ1OnLDMHJMY23mchv9uYQdCqIDh9neVIksH5D3Fvb2hvRjSEeBX7Q2SccnGXcLGxKDiJKJXLJHoVrrz2ekfTCZ9FyJAMFQJrIcDjWw2FAPEh2CrxD19LcCFQb5s+6APKaA1/FcEKAHpCaT60TWZphQc4FwTvLqisuqzn1Vqij3FgrUeTDTSWWG5XzZwFz4vcdNiwP0eC7kbJ1e2NO0oDw5UNhrsSPAK8ucaMlE5xKMXAfkKHnle0kgLM9HBvxXrgsMsDANO+HsYH+0iOhUGbV96uEMiHvGz9pIcxzaeeVcUmFPaDWlgjt7zGwLBREACcmxpgazPH9z/4iJUMwAyqZjTYWunRZAMB6Tho5SY4rg2EEp0mEl69doX/+Md/0iAVtJMJOgkOAUMamJuHaCyoZ42XNyAYCfPC5BhDU6foDYsHRDY1z/e+/RGZjR7U5TXCCnyicIs/zY6x1T9hHXscjoFqNBW6RiaY8HoNhiCbwnPvrvHzmqYngjHvHp4v2SDxxhuCFWhVDGiNg087ZMgeKmRIA06MQAy2SpybTvKPfvZz/Ot/8zsoweax0Wasbe/Q6w9y2rYfB7bLbJGhtCU2GntBcB3BEEjJoN7jhcePgf0HE30sHRhoF2RmlwecpIFpXw/Dmoy8HhnjSXAoxYB0E5idBK1OTE/abXmcYd4AJFp2hNrgL6UZ9we5PhYmmOwnl1onvZzhUYtmQeIJlIsjKLMw69qgC+sDXhQEsLb8iIFhGB8N6ifPUxcz+P155ldd5NKbBCOw50oQ9OZQq0P6a6jqOn39U/v7ZRwzJPoShMJBWtoMq2WikSgvv3ydb3zzm4C1OVbCvIadrjmgT3sMaM16/oSXsGKl2xulAT9XrsXx2QqB+cWcPmp6cMDDIHuc5Vt8dT7F2+M39IIAsBYE61m4+qJREJy+zs6uj8nNB9RyKsGIYIP8uuw0QKDQuOn37hknlWbpc8cRrkoRr7+XC5dfbO0geEZ2wt+eTesxw8NeDzNLKSp37zT0COiFAHBuOsn7v/I5AGbo5Tr1Vt9CR1grZlPDQ1zZ2SKwbfwuxJ83WP0+eNMFxq85MwR3CsY6KPhimFMy1hwUgq3a/rIHTtLa2g+aPSPM6HSfGDY1+l7vszrMngRH6yYwo8NO7CNDsdD+c8zvsZPP16Bn+DeBvSMUIAec27RW1YPROsNdCf3i5lLr3Hk4a4kYhkZGQLloOADULR/uLjeRcI2s6tZP+hKFzRyMBonFBDXs7kny+o8mGb75kIcP/GyoBaBOLNqLP2OuOPqP/cm/HRRFcY0l++u3OrAZvvGZt7h1+zbptKDdfF4vdY9iyAUmOF3/oOWae7QiQBQC9gIAINgbYnhA4dTFOO4eodNszj3ko7sqKwuPkd9xrB9emBAngPtzW3w+sMW9bFJnCNAYAncYUNOgprkP1oLgwkU2uEjg4bsi2x6ARIN8AFDf2dL+JBglX6XifKLZx/3ydOHjpZevc/Fc+5AhgB/54hefGitg7xEQhcD7IlkQHKUBWQgoiuIqFoti8XQ1yUuwwdfThSvcxVqomw+IcwVrQQDA1ga397ZJFbKcPz1J7MXLdCeTxJJJPp1MMTy7yLtaUnkUWK4am7d545KFgXmDy7dwq+jv0b5vPOcIVBuLn3YFAIi94nqvT4+jfzC7yHZyAdfg1LOJI5awuwnAqELhB4caakb72Oke2cRz0/Sxc6Egw30jlkLAPmsAGguB2UQ/LJnmCCzBqr+HF07tEgn//+ydd3zddb3/nyf7JDk5OSejSdOkSfeiFFpQUEsZesVeVvGnXlYLRb1uFJSLswLKuCLDwRUtS8RdRhVUFEtrkWGg1I50pGlWs3NycpIzsr6/P77jfPc5J6NN4ft6PPpo+93rfN7vz+v1HmOA6BB4FT+ng2NNUSpmLGWm1Pp6oB+ql89nqL+FxiOHFIlB7mw3FhwRJYOxWWAjE0zX1EI1km1tPLPYz4zSMurrj5DrjihlivVSgZ00AKI8UOgZ1nA1wWBcGogGoNA7hifDTdXss0wdgVCf+MPyFHpZtrQIEJkccFHXXMxZwzt4K9/Yx0BxCI7sMTgER2Mx6gureanuMGnt8Xr0hUOqHzGibKCXC+DkkAxi0Qher581559vv6EUOHi8Sg/LdQSueeZf5JSIc2szRwAwSAOyI5DK+aKIY3QH0NEPc3NH6QVCI2lcaLK9LBvsA5YQb4SWWVbGAqC16xB/PtBgei59pgFA95i5NvNOsQt6JMouk93zCpXd6BmK24ALPfmcXjlPcQQaaw8QCPcx72iArsWMG5MmE3hzxFmT3PtcZgjskIgS0g+sU739ZGGidE+yjEBf9VJ8iN0H1SgP5xLZnQvL+xSHAJD+DQgB6urFTIIFp4v1iQf6YcF7zyWrYBYvvy5GF+cEXEomcVvHCN6l9u/zZGAOkm1tDPHWxmBkvsA4i1EzBEoRIQtZwK/qGa9IA0VimsfBN/bS2hHROAIAM0vjw6cnv4CW9BlUFUPt4QwWElH6GCRyCGTMnVVG60UfI+/Qv8g91qQsrx6NnzPODIgYCMWDHNXSwXREdGiU+dUVYunhBLEC0cFBLvjwuilnBSKRiPC57W38trtPcQQG9u6BnmOqEsMixspmG6QBvSPg6z4KhfbSRg7xMbo4LQN/TREzAsNk+UpoTU/n7KEO8g52s29MKxuoHQK5/HlmWRnnngkVJTm80NhFOMevOZc+36gjDcpMrikRSxAdNi+3C/bsgdl+05FtGDcjIEQ5XZKQIZ5mPjjcL+WCjR+TJhOQ7SZNNVjKBnHUkzibINnCFKl2LZyqLof6whB6jKKliT0d8R+ZGd1Tke5SHIGDDc0EWo7ZOgIAnVlesjA6Ah2qiHS6cqkmzPIlMSXDoKpC/LE0tR6iNaMFvz+L4mrRCMkMgX+mh1e3HQXU1G8GhSaFcNQ4GZgBSK21cfnf/0FbsxgspY4ZkAcYMwcArJ0AMEoDVbOzyCmaz9hQO4f39FBX30Got1vjCCxfEiMvNwaxfhp7lwD9uEPi76Yk5KLLU4x/z046inrFGgRogwrTgocVhyB/6TKl1n1Fdgat81fhlTINAMZUkoErPz68CwM95HvUv9UicvS16qeRXJCTmUl1TY1YcCpBOmFvd7f5+kmE2hGQITsCMiMgTyPGFp6W0BFIGtluiGq/xw5fJpWINP/LWTNY4OlkSSjb3iEgHkewACh3Z7O1WftcW3VGTjZw+niCvNFRW4dgvAZ8Ohp+PcbrCKwqhnK3zhF4q1kpRR/I66B6Atc16TKBLA/YqRZvF3rIThbo0i2TpQH1PEsvDSTjCByWJpSH+kPQvx89BrO148VY0E2hd4zF84cZlMbpvFzRKWhqhdDrzSzqHVK06oF+KCgu47SVIf65/SAHDorXEQyLmQils061fSYnA1KpSDi/uoKjh/YSi5pLBTnYFxOSYSYNzC6fR9VsL74yL4ODcUcg3HOIUDAu74iOgHic3v4CQr2i4WrvFG8gNOimu2uQPKBi8C1aQeMQAEpQIUf20N8TJbq4mrmzxDlbRXYGrSWzOLh/H2kH3lSuWS8ZgLVsANNLOkhaIuD4pBMm4wjIrMDYwtOUGIHycvjz5SvG7wgg9mQQx2gIAt31IxSnZdBLD7NGRukBdpPBhz0jlg7BGz2jlJ8aQ81BeMpKlX4GhuJEmEsG8M6TDZIpOidLA+o6EGpb8R8LaxRHQJaQZUZgsjCpMoF8Y/6a+GwiKy1eKMEqsnS6R5DayQlmkgBYZwuAmDGwJNdDRUkOC2oqDS/XThqIloheocfEkkWKYsi9BtMko1Tl99DbC2Tn8b7l+3hjt0txCkSH4BCv93YTCRdxypkoDkFO0XzOWg3+kiYa21x4ervJK1lkfVOcHDIBpNbaWB1IqM8qkAuDyN94bom4PBlWYHa5wClnihLN4OAY/35tL3v29khsgI0jMDKLYZf8UYiDqicH8tPFGXvBaCYFPfvZvz/uEKBzCNKChxnZ30s9p2sdgtUfYKBoJjXdB5XrHQsFVZkGYJVtAJMnG5iNB6lKerHwAPPmzbOXCNLF9+XOcE1pOmFTc5Nw/YvNvCploES7uhnaf1STOgiYpg9OiBGQkJPtJtcdUaRcjzcDX4H4zRZJlQEq0tM5CBQPdbDERDKALg7/q5/s3jD+Cp8yO/WUlWoyDdSygZlkAOayAaSeeXAyIRU7oWcE3pMWxl8RdwTMJGSAMwZnGCahqWDyZAIJriLxRtROgAyzB9IzNjZl2v1UYjxOQEV6upIxUO7OTvhy9YxAepZo6vtMHIEOXyaMiRRZQZpx5vbmvjR6u7xc8N4gne2jHDgqOQsVwzS1Bti/J0A4nMf8BSFFNsgpms+7z/VScSjIy68b+mIYcLLIBJBaIOGypUuVNEMZ6gphuV7Rr/e6tX0ezJyAEm8u8xcU4Z8pOk69x0IcOtjDkQbREZCzP9SOwGAYmlozyS2aRW/AJWaEACAal1AUCgnTEs4gjyHahEyRIQj2wpxlZCw+naH9R6UDi5LBWFMDI8FeDsxZpsgGFdkZtEqZBjO7Whje9xoA4Uwxu0B2CgalCoZ6p2AgU7wnswqGE0WqE4ZCr4/3nXeB+B8bhy/Q18vMYr/l+oni1w29wjXP1CnxAdGubrHRlCp1ENBkDaQBC0oLk3IE/MXFdqtFSEWGooiz1FBwhNGMNM03LNP7v00v5kzfEEsC/RqHAESnYO+RBvKae0SWQGI0PWWlnFtWyqr2TlOnQMaMMaNcoG525OHtV8FQfsZDJoOnVUVBuY10PGNAnDCa1ZqRUe6deHG/SXMGgtEIQWAuHnp7etCSHHFY1bGWMZ2oIjt6R5ZB9JkC6khQ15D2hZUUeJiT5sdfIYZ6WMkCYHQEDmW7oT8k/sGEglONv72Arzo+O/XlhQm1dhANAIgOAYzoHIJMGo+8RXTQTYVKNogMl1I5H1b1t3CgdTeR4UW4M80/vJOFGQBVIGESFdHkfgXBYFwK6wVllhXoF2WBgFTG2ZvuJs2bQdqIaNm9uXAsAAsXZDN/wVlUzvcyODhmKgvI2+sdgb5gGn3BeFGowGAugV5xxt8TEWM5IhliYGNkWKoqGQzQHQwyctp7yFpcrTgEY955pCHOStOO7GEAqC8tY+6sMiWWoLVkFgOufaS1HdI8C7NsAzAWKFLjeMsHsWiEFStW4itMYOSnsDuhWcaAWhbIiPQp8QF6RuCWs0v4xkcmzgjIkLMJADqkAdY7NEqaJBWANnL9OWAwH84YyDZ1CLT1CBYq6zxlpawCGl/tprk5zi4JWfHxot1CIjiZ7IIZrGxF2KbgnDvNKMPJWFUzk1X5xlozgLmt0KeIjgMTcgYyvYV4c9wEoxFFJqhIy6CgIJcsX4npPqEZ2YS7rC88mVzUEwl9TvlMk/bBepoHxCjQipIc/FIfBytZALSOQENxKb0zyqmM9moYATmDpMNnDJgpnDFDoar1s9PQCLxxoILTF+7DzCHo6IhwrHOvRjaIDJdStmiMgtk+dh/CcqZ1MjEDkGRr41iMufMWUDN3Pm31h8j1+5klPXP1cwZzJgDEQEG/J0jFrCr8Mz0GR0BdD2J2+RhVFcOKIxAbKSC3aBbRNPGjGBsVn/FYhhuvt5SWgJsZ0gQjOz1X2ka8vnBmAR4grfsgzaVllg4Bb+5kqGol9UBOSXGcJVj9AaKLT+c9ja8YnotSk0AHffYBYAwyTAXjDEhcc/75CQMHp6rIkD5jINrVzUhnu6a0sAw9I3DzQg/fXX/ZpDonapkg1+8nJzubmfki26NmMsvL4gHCvcCezhZObWrn30GTErdSPQIhGqJobpVRNhiI0hYw3oYccdQ6OkpohvmkIjROyz9VHRITBYybwZMgen2By5wVqOhsYU76GP4KkQW2Y44hbisGC6YBM5CTlU5xmnFGOBToMnUIPB0x7JigRFGmdiknqSBR1KlZxCcAIfMiG1aQswXK3eLLbYvELNkAMDICUW82Q4EuzD7HuvRBUMm5sg7Y19EBkqFq6xAH4vIZGUofgt6Ai94uL8vn9bKwOu4QLJ4/zP5DmaQLomwAsHBxiCyPh3DEx6GmFYhVzs1xMjEDkGQgIeDOgMqZZbTVH2JsIEggXdJchxpBJw0YzuHNpajYrQQKBtqDvFnbw5GGJtKFgMERWDxf/L5lRmDUlQN0E+4RRxe5iRSEpCZS/YSQiwRFRKo+V/y2Fa2/t5+KV7fSWHOG4hCk0Ss6BN5eMYCtqZYRehnonEnr0mWAHFhYTG3JfxrSD0n3msQTAGQa5QPVv6c6HTGVdEKY/CJDYkXBFupb2uOOwP43NO2HZYy4C6FqpSi/SYxAqo6Ar9Bv6cxGRsQOjFGVTMCg+O8jsS5m+TJplratpJC29g7N/m1k0piZwdo00dDoWQJx/OqmaGwUX0QnGyAaMtkp0GcZQDzLSi8d6Ef/ZGMJokPW7NREkKyMrZaOw7rPXG8r2tA+a0UWqPIqy3pbA7SH+xLaCllCbs/LY6Fhq+QxYWcgOjRKvsQIALiGYoS6pQvv1pbFtYouTVTP2vb8KW09/nRDszaS7WjpNRlyktLinCyNLGDHBoCFNNAcT3nSPz99VG5XV4fy4Qb6+zQR7YEmkbpWR7R3dLh5/3siikMwGEbJOmhqzWT/nsNSHAHke0LACttqZycbM5BKa+Pqmhpe27GDjv4BIJ9QsBtBEAj0hvD5RScobSSsFHeSZYHZZZWULaoGoPlQkEMHe2g88pYkC8QHDzNHQCz+FJSKP4nrZClC7BUhfv1d/aJBjroLkL3DUE58UBHRQVpbJyMLTyNr8emMdOYomQZpVTWMNTUw1tRAWrCXASCjtIzWkrgePTh/FR1tvQrFLcMq40CGnXwgY7JlhFXzZotOnk3gYHQggC/Jmv7JQC0LyLDKFgCxhoDShrgc7ll9Cv913lkpOybJOLOxaDybQMyKEaWug9KEv9hCLgBpLPN7WTYcMGQazHPB4WCMtmA783pGTYMLV7V38saew+wOxb8DtWwA9tKBjPEEmU9EWkjFTihjLkYpQEa6iSmaQ/EAACAASURBVJ1Q48zsTMqL42WFe+qbaOwaSspWHMp2I0SHJuQIwASdgeGg+HF3j41QkZZB1QwPYhhIHHbRpWqY1bU2w2TJCJYzfwskCgzUQy8L2FE9oKV7OrO8RL3ZhowBfXGpvaq8d3VkuxzVDljS2CD+WHbWCaxa6GJh9Vu0dGboMg3icQT+kgrycn9HxPXhpMufngxItrXx8tPO4PXX/kXbkQNKNLbYgrjUUEhILwsMhUI0NQ6ZygKgdQTkjIHcIhh1iY7g2GgOYxlugsFOxfFwSV3kQhRQLhMD/vgvTF0f4Ih0Lg9AfyvRPr9SnGisRxwy06pQZq+8uZORqhoGOmeSL7EEAPmrP0C0q5uivqOqMsYiUpEN1LCVEMYhEeQU+njXeefa9yEAWtu7uGStWf291NHU3CT8964If6uPV3I0yxaQMVY2mzGVI/DKxg+OO5shM89jW2bZX1yspMKq+8fkZGfj9cbL1JT4MzT1UEA7rh1klmmmgTI77e5icLifonAfS6R1nrJSPGWlnHNpKeUNzbSOCqbSQbFuLJ5s+QAgGtZ+Z4lKyKcCK0lA/TzVEkxaV3yCVy5EJVkgPmFMhg2AeAXaIpWNLYz0Mt5m45OeTeDLK2GVNKFo7YqyL9xrGv1u2A9z/XuqokutQjfM+kjPCAyb0vQAhW5tW6Als4o1skBva4CjqbAB0TQ8+aK7398fHwxNu4OpJl2BEflV9uEbi+tR8jBU6Isq5aJ9eWE82eLHmSlE+fs/oWZmBgurxXPo4wgOHIzBwSMsXO4l2yovSMLx7vg2UaTS2viMM1fx7JEDhIIjFHq6AA9pI0cJd8/AWxQFiqVsAS/5HvH9H97TQ093iCMNTVK2QPx71qcO7j+UCUQYdXVrMgsCg8NKsCBoWYHBUZVsFuhhKE92AuJGeCRXG0jXte1volatCixUihNJsoHMEvT3RMlaXK0EweWUFDNYUszOrm4q921nLKT9JY30GYv3FIaTb6uaNWjvPCTCf565Cl+hL2GRIX9xMQsWLZrQtyrHBvx8/2Fl2Uhnu5jK2dRAmipIELBsODSRQEGfJ4/+XuuCSXIxJZkZALHuQE62m97ePnLz3OSlDyL7bLLUOCMwjL7gcANQ4fdS063vnadlCXraAyyZGWeVPGWlLKipZAFwqH2A15sDSrE0M9uQrRpQ1WNgty9xQ6bB0cljewDy0hOzVlk6B6egQPxBq21GYyDuLBe605XUcrWdsHMCwGgr2vOLRDvRITqhRe95V0Ln0A4TdgaCUmWr1twMCiKj+PKgdVRgVr6fVVVhcg/1sn9oTFOUQk8TyejtM84S5B+TmjKabKipHbNhqxdzOcA1FEO+q0UFHhb70/ClS7r8OF7uoWwpVUySV1rtZAGddxLtGlXoqlAwPjjIRXDkiHeAQC/4/OKV+2Iitb27L5vYSIEhjkCsWChS1kfbsliYwBl48hdPCFdcedVJ5RAkW5Fw/rLl5Ba9QG9bG32hbCCELy+dUKwDvzCGJyPK/AVnke+BgRC0tjTR29VKR0dEky0A5hkDgMQaiAY23kZaLQ2IqWEyoi7dPGCwRZILVNc+rHsdWV5xtvryH1WyQbvS5IgqvzKrJRiPJcgoLdM4Bc1LViv19PWzX7V8ECF+frWEYIbhwfEzTrOLC6ismWsfKyDh/eedM+7zgBgbsOmZf3BEIpQVJ8AkNgC0gYLlWdFxywITRUxXiZBYhDFp3MgfcUmZYNZjXj9AcSnLhgPMDqUZZQNBjCVoC7Yyr2uI6kotH1wGXFSZzRuvRGlwuejLip9DbfjVUCZCFn6i1jbYf1+pQh7freh/EBucq5+V/j5k5wCgYmgEhkaY48nD785WYsiiPaOWE0YwBpW3Z2UodkJeNVGZdtKYgfpwiFkjowwNjYBQjJAeAHc2S+bXsASxKEWbS8unjJVoc2RPkf7u0AVsBK2oxFGTF5+u10qTgzfD/FHMSKBVVYx0QW+MOeljxPziS7cLEJRhljEg/2yGJC9yMVq2RJ8oNZxZFKe7suLyjCfTyKao76+s0hiEWeTpJjQCB9sWsKD8FRZWjyiyQVXFMFUV0B21L9maX+DhJw98h788/zvh1jseOGlYgmRbG/vd2axctIhdI70Ueobx+T3MqJiptB6ev0B8g3FJ4LCk+xtlAbOMAYBomiueMVDlJi0Yn4XJ0oBPsvXDmVInwdwMzfsHCLrNo5UhLhsABtlALmGszjYQAwwbFOlAdgpySoqh5AMAug6IRriHzQfpWCT5SG1vxL5+wSkL5jKz2J+wO2F0cHDc36ZWEpAcAV2AoP7XJ8cHjAHlWVF+/KGzuPTMU47Lb0OuQyC3mfdL2QRyZ1l5/PDkacdN9XhhNgbWAcWte61lA0ErHZTlFipUOMDp757H6YgB1a+57GslnILRJuhhaSMmEVY2AhLbCRBtxZyg6IzF/Ln01DfRZhMXAOb9aLKAGqBVCtCX7cVEA7gn7AzIqYUyZAYgN5YGs2ZSLmnmcpTkvwai7JO77Onq6lvJCWoewUxK0KIjwXotZgREw2glRzUi0jp6+PJKKPcJ4suVVqfq4cmlhduzMiDQZfAoW8dGNPUDZIQL5Zlfu6pefvxZqp+ALHuoDxNUiW9ebyne9Agt0jgeKurmSMNMls3rZFbpiCaOwJOvnXGaIRQcoeHQAW66/pN84pZbhAvWrJ72DkEqrY2Xr17Drj0v0xfKxCd5Z578AoqK3fT2DtHTHSI6eJBwT8S0hbQ6PkCUBVAyBlqOiQYzMCilCAYDEjOglQZkaCQCtL0T+jPMm0r15Rpz7zNe/Tsj3kqYs0wpgwtosg0yIn2MSNLBUE/8OmSmYHD+KmoRnYKcA+Ysi5mEICMZKcFITsfhzvPwoUSswAS6EzY1Nwm37hsxlwQSsAFqWeDPl684rk6yXiaQK2kiSQRxtGi+H4iPHdGAeQZXI3BaPuSZVMTVsgTt9HgDLImGcOV4NE5BuTubSwgpxYpkJCMtyzCzCYH+iRe+kiUT5ZqI2ws9GlX/1tsLWRLIDsbtZKoTRkUW6BYHajMJ2TMdmAGlFLFUV3m0q5M9XYgRppVFmpe/Kj+HOZ48/t7Sa6hnbSUfyLAyjhOBO0GUJxDPjpCwqMDD3PRjlAXFj6U93JfQCQBrWYBkZAE1euMDZ6IQq7BJ3XytZBCPhvflhQlJ0nSoL5vlSzDEESSLHFrY+ovvcHjvP4QPXXzVtGcJkq1I6Cv0UzN/IQ2HDiiLQwP91A30E+rtVqULaueH3lw0PSLUskA8YyBXyhZQDYqhTEkWEN+DNqpa+tak7yg8GCE0Jp83PkJn5sUdA4NkICEtMsZIMKjEEYx0tjPWE1Vkg7HgYQgGSWtvZCwYZIReKJqpcU9ySorpKaxmpCbHNKdehlkGglpKgMRygh4lZUVJFRkCSMVBbWpuEv45ks81z9Qpy8ycAD0boJcFNtSU8N31F5+Q34BaGohFI8SiEbJz3GLsgGq7MNo0ut4OSfKU/m8mG7yEm8XFXkvZAHTSQXEJgolTsKrKK0rKvdLkRZIPrKQDNdz9xpiqyYAsmcioSMvAxO/RoKAgV3FkKoZGWOxPoyx9DHrF+0gkHcuwkwUgLg1YZeiNB5MeQKiGniYC8Ff48Ff4uLzCR1skRmtX1CAfgFFCgLiMoIc+P9YO6qjOVCDLAbmxXmakiS9AfrFgrAqlhyYntKSUqDebSjAUEtLLAuoASkPrXHdci1LDrEiGPuJVnWVQVmF8JkWebrqj4GrLVWSDg20jJBO5EQqOEPQM4wP62nay87nd5K77TyEv//JJq6o22Ui2tbE7A6rnrSDQvodA7zAdrYfpaFVvYZRo7GSBUVc3wZ4cPNliISE1+gI5+ArisoAMjTyAfbEV9WzPSjo4ElblADW8TmNPhdTXoF3JNpBZghEpTU4tHVAkSgdRKUo6f+kyWLrMMvNAD7WEkIpsoMZ/LJmTVHdCd5LxyHomYKRTuodknACvVyMLTCRbYKIwyybw+wsRMtwU5omDgllkvV3RHG92kYEWP9jVzWj0GHkdPQwGtbNnmSUA0SYc7sbUKZAl5TaJxWgdFWjNMC9ep4eVxDxRJEP/66GWjmUkayvMsgV8eSVkjY5SpJMFAPwqe3HCZQI95se0ASpqmghQqCKA8gof5VXiYNUWidE6KkBvjH3hEH3d9gPIeKGO6jSDGcUDkBuLz8bl/E9IzQmAeFlhIaod9BTPVppImQVMhns6ibqSr7KlpQHNI2MLPcMcbahXSuiCyBB0IpXRBd56M0/ssjfH/nwD/SHVzDWNYLCT8hkzAdi382/4/TsoW/w+ITf2HlxFZdPOMVgwt5q9u/+dVJrhvn++SkffUY40iwOf/PzkOg4QDxKUIcsCfcEYUK/JFhgLjhAcFWkZOVAQoppgwTi6U/oO9AGFMvS1CPqk3hdpbZ2MHXgTymaTNkdMLVSzBGmo6g0ceJMRdwMjXq/oMBTlaNiCnsJqdhZWA2iyD+wkg1QQCQZYXuln5uxzEwYOHmtstE0nbGpuEnYeauWR5jH+dqA+vkKqx6CuF2DmU4yVzSbN62cMP+XlsKGmhG985IMn9DvXywSxaEQpQtSGWJ1QjRxBOy6ZBc5VpGWYSjZvAZDHh0zoW/04KDsF5d5sisJ9zEhLVxwDWVouByoi3VJWWigp6SAZJiEVdKINADRDxdAIs8vjk9caybltj40mPVkEE1sRTcMTGaWp44iyjYEB6YszyPNOOcEygRwvsCJL+8D0NyY/jLZgq/gBlPkQ6uOOQTYwByAdctOH2a/q7NCaNaUEhgI50lNGjSBAnzi0RSFpBwBMmgyVlGpkEblvgRnNY+YIpDL4ywgPxh2z3Dy3knajdgr6QpkUeoYJjkbwBsWBIUAuvrywplZ+XzCNSEsuC5Nz1GlucQEhooHDhHxziXiC9FIG+3eQ79lBVtSDkPMZYTo5BSXFJWJqThJphlVLl3D4ucOA7vlJmU16NkArC6DrMaCVBWSYOQJp+aLBzkX7fscDTzSocQgKh4KKQwCIkgDAnGWW0oEiBUT6pOwDLyM9xxS2QI3mJavjFLsgfmsVwWYmArfXR05JOX539rjSCZuam4Qdr/6LzTv38FJY/I3JGn8avWLbZ7CUPGB6xAakCr0TIEMeZ+SJhGxa1WPGMQRmqtLp9MbyHwW5VAyNsGxYNIRqpsDMLoiTxWzyMocUtkBGNjAnHeZ48jja10OD1LHTyiYkMtyThQqdnchRTxYlyRhStxUNxaWkI96fB/PYgKnChK2sTEG1pKVrejEfFsSb1L980H4Apa5OisvFilXyR1CWW0iZ6p3G/LkiawBJ00bJomJEYgokCUBGVPVC5WtOFnpJwD1zFq2joxTNKAesaR5lmfS3ki2QNX76xyyzQA19hKxZpgGAa6SHwgQtjPXoC2Xy5oFhoB5PRjYL56Yx1A8DzIJQiCHPndAF+bNOPFsQiUSEru4uOlvFkrs5+T7bMq+LT13B6zufkwx23CEoIl1xBEBbRAjEbIFwdwiPxN7rpQGXSjLzFZhnjKjfaWg4tbavUb95+WQ1Pa/JNiACDa8TzTpFyjjQSgd4MTgFtDcyVtarOAWA4hhklJaByknIk3iE8sZdKd2HGle8Z1lCVsAVC7Ni2RIO1tUJT/7qV+R5vPx53xFequ+MU/ugdHUE0QEAayZA3k/NBpyolEEr2GYTFIj3rA8cTHXMAHM6/WBXN3Ojx8jDXDoA/WRRxRaU+RS2QEZ1ZRHVoGRtudyivPBq9Pj1s1HLxWpEU3QAwKT0/LxKfHmifcuSCjEVx8MqiJgwLt3hNMVenHCZQA5O6c5xQ0YG4GZ+LKK5UbBxCgD6WqUWjN3KRwBx5yC7N4zMUM+hiSOj2o+1sa2bwSRaOMqUP2B4mTAxB0CGWh+Ldxrcr9lGwwao3q+RERApvvGwAsmgpMBoSAob4z9atXQAsDCjjtJZpxr2UcOsjvebB0YJhmN0dBxkxgw3C+eKywcQdfOB/TuAHeR3QU7RfKEg7XJcRaLBmErnIBKJCEJPOy0DMYY67+XQwR7aGprIm3mp6AxYVVpUBRK+9vJuPNLPaE5l3BGQmQCI0BcUKWeZDYjXDxChZQP05Xsn/xtIVjaAuHRA29/EvxeeRppk4PXxBGPBXtLaxbjqtPZGaG9kxN1AmtfLUE+UtCLR0VEzBnKe/pHZ79bo8rP7NYEYlrLCvEWL7VkBxDiPZ//yAjffepdmebSoAqT7kw0/CRwA5XrkAEFgRrl/WkgCZtDLBG3HWpUJnAwrlgCMsgEYpQMr2cA1FGM3ABmsLkiTOh5qoR4vZagni2qboLYHIsS/3weKTWhs034nqbLK6hm/jNnlxbbGX77mVGAmH8uSgLrbrRlzrA8slxsFTps6AyBdZEYGQlYh6TlZLBsOJPQIZcRlBPkjgFKX+InJzIGMGt15c/1pgJQi2KP1UHOKVA9zihwAsIgN0CFZSUC5tilyAmR09Ys/ILVTIBsmvXSQKipnCcjvBKR0ubYwfcG4U+AvGaOkID7k9vYDrS10FxyCI5DvibMGwIQchEgkIgAIPaLBORZ4kmP1h4mExf/3donGJ12I0Ne2k9LyRaIzYAF3Biw97Rwlq8Cb7sabKw6cdpIAQHA0eVkApv47kKGXDSAe+a/EExx4k7GyXpizTDHuinTglf6onAK1hDDWBGleryljoPl3aRmNneJ6Wa+XZQUZY8EgaV4vn5tlPxtyZ2fTG4mx/d8HGehsJb+0wrCNFf1vBjUbAHDz2Qv57/NWTmtJwAp2ToAM+dtTOwUDGQL5Iy5c0tiqlw1Apuvj9O6bQEXWCDWCQN5In6l0AMbJovh3O3sQGYNS15jBHkDcJtQUZ9IxNqrYgZrYsCItJIMawWQ8PtalxMFMlq2Qy86bSQJyVp2ZLDCQIRgKznlz3EpG0UQwaTJBTlY6uUWllOUXUDwmZr0fTJ9FuRDF03QoaacAVB+B9P9yIe7tlbq0s9ni8lKFSQCgxMSTatP6rZ1CmuY8kwFZEuiVpIAitHIA2EsCYF1EaCqRqEARxKWDSKHPsK0aZjTVnEr5fYgfejAMwXAajW0xvLlHKPSOMWOG+A0tnCs26hjqbwFE56C39ZfAL5XjZRXMIsdXJRSWJZ8r3tfeyLF6kfqVjT/EHQCAjg4pnz+YRjB8mMJyiQWxYAciIzB33gJ8BYUE+vsIjkYIhtMZGy0nt1h8DjnS41K3HdbDTBYAjvt3YFekqD3YjydTzSaI0kFjQYXYercoJ84S6JwCWT5QDK4kI8iMwYhs7CXnQIbaMdBjpLOdNGBBaSFza9ITSgRvvryTWPtRct1a5y6np5XCIjRxElbQOwELFi/hjrNrjlvxoPEiUdEh3LkGmcAMkyEdtLV30AWsSish7VgX9BiDuRPZBS2THLcHagdhRlq6xg6kXlUibjNkWyGffzLQUFxK1sxZyC6+mSTQTJ+hyFx3OA2ti6XNMJtRMYvhwfGzA5MmE3REYQbQ3tGldGjqBhoKciGvhLK+YwbpAKy9QjXUL6FNv7KvVb/kuENhAfpD4h8VrCQBMKsj0DEpHt54YSobeIY5KlXUqK6ZCzUfsD3GxR+7kr8//2vUrMDscu1x5WI8WscADhw8rHEOAPwlFdK1iT/Kof4Whvpb6G98OeH9dPXHz6s2/BA3/vL1yCmBwbBI4+/f9ZK9JCIFEs6uWkLTzu1AJkeah8Uyz73ab0DMFDDKAiITMPWyQDJILB3E03fVWQfwpmIo5WwCLVMAY1L2AcRn4er4AoARt7he1u4VJ4F4QJ8ely0cxZ2RbikRuLOzCfQF2Lb9pXht/oj4HeSXVogyAcbASRkjkoMkOwEzyv0sq1nKxtWL+WiNf1o7ATISyQTJsAPKtiaSAaSWcQDwJ+nvBdJ4b2cXEtkExR6oHAQZ+omjFdQGX33sqYCVdAzJSQJ2WLxoIaetXHniehOYoVXqYqiO7GyvmCm2/B0yp4ogOcdguiC9RPREzaI+ZSSK/sz1JyiScpwxOKoNJjI0bRqblfAYmzZtcl238TrhuWefYP+ul/BmHVXWydH1oG3TKzsGoHUOADgosgfyT0ftKCSC2uBDnLYXYawOKKNo5hCMHKWz5a2E7MCsJcvw7Ik7JoHeEN507TVaxQd4VPEY+gYrxycmWn2+YVWTozjyVZUl2qSCRXrjqRh2APxKTAFoUxJBDDYU/9ZG52uYA1CcBIAxE9ZibmUJqworErICb9S+SduxVgMrACIzEC2qMDgCaicAyQmYrjEBqUJhcqXuhalB7UTEn6fe5Bbnjmk651lV7WuX7EO6pNPXCIKBLdA7CnZ2QW/EDRPHEwDZTkDcVoBFCqSJvTCLwYJ4VpEaJzyAUPNx+Qspk0rWZpdkk2NSnAKgGbGNY0WrlFZkQxfJmC7OQXpJKYPebKU1szx/K/ZpZYEOX6ZmPpOVZhzQRj3Zx40GToRENCCAr7Iy4TZNzU1CVWWV678/81Wamq8S/rF9OwPtT+LJaAGGldLGebmYVuOLOwXxY6qr+fWl5LVr78nK+JshMJhLoCtBwORojLnzFlBcuZCGPXuRswrUQZcAPmkIkIsIyZAlAYDiCWaNTDbUWQdypoG8pD3Yj1ymKqyXD/pbob9VIyGANtgQULIQwD5tD8w1/atmlicuMjQC++sOaDr2AUrcgNoRGFE5HGon4J7Vp3DpWStOWidgsmQCMyQtHVQZ1401xZmfLtXfJS6XqVMg42SaMKqzA1pHR1FzfbK9sOo9Ixebs5IEAEPRuTyPd3rIBLFoBGIRemkTSxNLNTvMSliCOtIU5qteqhllZLb8eH4ImmBARQqIxzGYloSUxq84zZNazwQ9JtDKGwCbgmLa7ewqeI0GWb58uW1gnRpVlVWuK668ikjkcqG5sZGhznsZ6m+hq2uvso3sFIBZ9z7jMVMx6BOBLy9MZ+OrzJ7/ATGzwALuDKipmsv+N3YT7RolFEynz6TxuloSiBdmSu6bmOi7TxbDmfbtX9Vljc3kA7CWEOT0OzU0joGU069E9WMd2FdZXsr8ZcttWQF3Bhzr7qWhQduIV+8IaFgAYMaieWyoKWHDuxZPuMXxdICZTAAYMgpSQaKxRD2G2HX7AzTp6CA2JqwDyDLPSlNjujoGir1o7qYZbXaDwVYY7IQWqfz2F8+unF4yQU5WOgMICgV6DIFFpj2mVRIC8cFWpoxKpShms3QUsHYaxgv9x6SXAcCmupWNHFAsOUPx5kLjw/GmjcGYfzzejpBut9u1YNEiWPQTwi0NQlX2Ttr376C1/s+a7fSOARgj82FyHAKv7oEWeo1xDQD9fU22aYaRETjt7Pfw+s7nONzcR05WPqHgiEYCAK0k4CEjpb7rJ+LdyzCTDkCUD9os+hyoIUsII8Egad5eMY5AJyOI7MFMkUmQl9Er0s+qoj8yqstKEqYTAuzevo229jhZLDsC7eVLxGOWzSaNuANw5uJ50z4gcLyQZZKJyQTmsGMW5F+VXnK0kg7UaMenSMtgbxOs7MFUOwl6GQCwtRcVmMvHsp3QZ5flmsgBoH3mUel3cMJlAhler5/cPDdeX5HSGlNui5mjizS1q/ecJtU375Ny0BsGu8iTqGH5Y2gLxibkDJgZftlfU0sAEJcBhgJdptWt1HKAmRQgYzpJAslCX9ymuqYmaVbACrmzaly51FBcchVz5jQIYdkxaGmCWDyoRo4t0DsHgCqHPw5tPIA59AZfjxkz3IRGZuHJL+B9q77M4hl+/vTam7a9CuTWxjWLzqSrawfRoVFKSsRnpO96ps4UUIqXnkTfhD7jQB4GhYEeOkbFd6LvcmEpIwhuscAPKH3qNcyB7DDIf6s6JV65wt6IyemEO996S1mmDhisLC/lYx88jzMXz+P0cu9JmRaYLGSZALCUCcDeoI8HiSSEnCqj6VFLB2rIgsFgVLzGvCytPbCaMMLkTBqtJopWtgKM9iKRHCAjkSxg9p5kZ+CEywQgU1C9BIMQljrqyVSRFU1kJR+YQS7CUCdrwNluDknr9L0Q7GCW+w9oMwB0EoAMy+5Qml4CieutG6LE1dc/kUwC/XPQHyuF52S5/1CI5aedYbtbSXHyFSLVjsFcqQCQPv9fdhDyVL8S2UGQMRiGKmP6uCliI3Hj5C+pIBzOo6jYQ17lZ/Hk5Rmo4dkdvcKBuv0JKxIuXb6C3a++TEf/ANEukUrt6tLLAMlLRZpugElsY7ddSrD5BuMdEbWSgWE7Ta0CCxkBNEGCIl2vyiiQiQCvP749YkrfzOLE6YSH9uxmKK+IyuVFrDv3LOYvW447M5tVp5/ytjb+ekyFTAATkx0TSQdq26AuwNOj206xB5KkYIdETkEiBsEgFSt/J5ABZCSQAxIhGblgWsgEcnAKABL9JHswY5hEpYMSbZoMXWRHlKolhkQwm4Ml29hCtjXHfMavZjTDnzSVa9zOmk1IDYmOM9HzFCpMjx26uruoqjSJGEoAt9vtYlYN82Z9jXmnaKsDArTXidXjerpD5ObG66TrUwZlyCmJAOGwSMmrjT6QlCZcUlrC66/8OWFFwmWLFlCzbCkdL78KxAfBtHzvpM+6pgKCSQ0EPfS/tJE8829KdgfbBCODY30WVXPYoPjvjMJikUlQ4brRbGCB5VHc2dkc6+5lwfx57N606R1j9M3gVo3u6jFaLRHI32Yy7z9Z2MYdAUVp9qyBmjf2WQQS6mFnByqGRmiwXCvtn6BSoR1/p7Yh+jmJ3l6USBy0mUyoHydSfSf5BZ4TzwxA/ANTU1BmrTEBjVGJzTQvWKGHFYVkB33RHzOYUf+BIuvZrVkD5FGPyWA/Dvo3Ok6P7nihuMjYVnqqIDsH8rC/YNEjpts1NTcJ0UGtQzeZgV9VlVWu0vJFQnQgYBtICHDKshXsf0MMi5WdAIWOBUtKdrq/dzPo76Fv1Cj9lYe0+Qul9wAAIABJREFUeelmzoEVMgq139pIXzenzJ3J3JrZto2kIiPQ3FDPFR/7WNLnOtkRGSPp1szqFsY5WekaqWCqoG+pbiYSm7VM9nTEwGc+FicztsuY6kZ3BQW5GhlAhl4CUCNHd0kGSUCG2buJTE0U9YSeUnBEpDzUMoEa3iSpqOIUJAM19JGoZrCkbezQ16/573ioneMVAX68EItGILKSs9/7Htu4gVRkgsnA8aB8V52xihdefMmWGpVbG//1hRfYu28/uVKWzUTp2JMBibIQEkHW8jUIBgyLFmfNxJ2duDthnsf7tsgESBaJHIFYNKJpYRwMxsuyH8/vMxlpIZVMBCskYxcSIRW70T02AsZK9wrkzr7Jwu6dxGyOtXjRQrHr6omQCeQZvTpSVa5opY5UTUSTWkkJZkhOVohjMclLAWYSAIB/nJ0ST8YZnx1KSoomHEB4MkJyOIREgYTu7GxWLlpEQ4PYf9wr6d2p/BZONuipzBDJDaLJZCKoMWPmDBafuiJhOmH94UaWLbKWEd6p0I/ReplgOiBZG6CG2h7Ea/tPnAmwC0HSZwPYTWbDhQUGaXiqnvm0ySZQf2TZeYVxCkqClWRgBzPqKGbG0yNRSjp0yB6zeXaUARaHNpcBVIgK5qVjx5eINz0R7Q8eV5lgumHFsiUkE0i4fPUadr71Fr1SIK2BkpUxXmp2iijClGFx/eoogqhO/htQyQZyF9JIkhrnB6qKmVnsT1hkqKO1hS/f+MV3DCuQKvRyLphQ0ycI+mlenon0pEdANbYP+awLV7kbg5brEkE/SXTZOLyjGdpaGnoTJj9zZf0kPPvocPzJnZCYgeHBEL7KSqrnL8U1IlGiNh9XNKz1ppJ50WGb+8ot0Rro0AyjwVYPV+Gu8c/S00Pm+w6myx/F+CJET0qMxmzZgfEGEE53rFy50lXX0JiQHfAV+lm2dCmHDx+2H2yni1EfL5K4fs1A6M4lx4zPdpu7zN2R+Cwx35PFjIrEpbDrDx/k7HPOS7jdOwUyi7Jo6XJiYbHg1VQYo8lGMrbBDLap3TXjD6C2miSaIW4TUofaqJ8IjNsZiMRiLF++nHedEU81S5Tu4+BtgNGYbd798Y4ZOJ5YVDObxsZG+41GY1y87iNiqVzn92AK9zhGnciIfelhgMFQkHWXrHVYARmjMebWzOamGz5vWOV8m5MDu2/5RDzj8cYLwCTIBOM6+UR1Z7vZ2fE4fzLXkOo5JnJPx0PHT/L63q7MAMCSJUtobGlP/CxGY0TMJjeJ3pP+uGbb251bv/14v6mJfE9JnNP02UwQ9YcPUlkzd/IP/DbARAyEgskeY5L51o8XJvC7i4xabD/Z50/yeiaCqc25sMIU3Mi0O//xvMcT/TzfIXC73a7Zs8qEhOyAFVJ9T1O9/VQf5ziio7WFS9ZeeKIv4+2Lqf4mptM3d6J+d1N1vCSRZHaqAwcOQCxC9E7MqJi2kNIJZ1TMekelEzpwMNlwnAEHDlJAVWWVq8B78vQTeCcgOjjIRz9y+Ym+DAcOTmpMvUyQqk56vM6bCJOl4U+1bnu8KSVnVsyCudX8K6hLdZlONOeJhNX3MYW/A3eG6x3Vb+C44Hj+zk+GGLCJXIP62Kn8PsZzXxO4j8TOwESDkhKkok1b4zJZ1zXV9zdNnl9mnjhbfjtnE8gw3KPjCMRxPPXT9GzqDx90igxNBU6mb3o6XGuy15DKtU7ifSWT2WDpDEQiEcHnEcuMqgsZRIg3a4kkWTDqWMNBBkPjL/rgYPojz+Ml0Nz8ts4mkOF2u13LFs4V6uvrAek3ASn/LqYa7rSJXUsy+0/0HOOFOw0iw+LzvnDtOzudsMBfrB2j5YF/NDYl7+ZEvfOTAepnI5fVmA7Pyp1E+QOXICTo3TgJqK2tFTrb26f8PA5OPN7pA7MDBw4cnIw4Ls6AAwcOHDhw4GD6wskmcODAgQMHDt7hcJwBBw4cOHDg4B0Oxxlw4MCBAwcO3uGwTS1sam6yDChIJa83meOYbWO3LhmUFJfgdrs112l3HitEIhGhq7sr4bH10J+rpLgE/XHGA6tzy+eLDood5XLyrNvk6o8x3mesh5Pv7cCBAwcnHywDCJuam4Rrr/s4dXt3481xG9Y/8PCjXLBmdVID/4b164XXduwwXffz3/6WlStXur6wcaPwwsuvEI1FlHW/NVmn7w9tB395ORe8//2864wzlCj3DevXC6+99i/NeW6/7VauuPIqy3u56Us3Cs89/yfNPhedey73b95suc/zf/yjcONNX9Hsc8011zDQH+K55/8EquWp4trPfE7p2b75sZ8LzQ31/PtgPW++shOAWFRqKW3y3mTMLC/nknUf5qMfuZyqyirX+e//D6Gt/tC4r0k8oZs//eV5xyFw4MCBg5MMtsxAW0sL4UiMcMRY/OCJRzZzwZrVCU9QW1srvLZjB22BPtvtWoI9tLW3pbzODm2BPvbu20+uO5tb77hb2Lj+atfF6z7C9h07CKiu5/bb7+CydZcLZrPtSCQi/LP2LcP5H9/yFNd8+tPCypUrTfe5/e57Dfu8d815PPHI5nHdixpyzYYN69cLL7zwF9P3A1guBwgE+ti77zae2fI7nvzVL4VYeCDhO0qMie7vwIEDBw5OBGydgdw865nlM89uZfNjPxc2rr/achbY1NwkfPMb30rOyGR5yHVnmxswi3W5bvPqe/rtwpEY37zlK6xYtkRYd8la1+afPCi8/M+XlfVt7W08teX3XHHlVYZjPfmb3xFoPmJ6nq1bt7Jy5UrD8q7uLmKD2ns++6yzuWDNateDP/y+kMq9mCHP46W2tlbYvmOH6fOyO5Z++7379vPw5ofJzs033c/KodBvG47EUroHBw4cTB1cLlc1UA0gCMI21fJCYIX0312CIPSpt9VhlyAIhsFb2v5SoBBxBvC0IAhHk7wmeb+j0n4nbAahum/T+5zo9jbHWYH4DAzHcblca0D7zuzWycv0MNs/ESbUm+CeO+/kfe86Q7DqFnbPpm+za1dtcgcbCtnOZPX46te/YVmGdE/dQX79y19QXx834uFITDHeV175MfbX7dOwA9+/9z7eu3q1oKe4t/z615bOzF9feIGbb77ZwCg8vPlh2o61arb94le+AkA0PGK4zx/98AFKK5Kr2ufz5FFSWsI3v/4NRQ6QUV5Wzu133o1dI507vvMd6vbuNiy/+87vYlYY6tXXX+f++x/QLLvk4ov46Ec+Ynp8RyJw4GBaYAPwLQCXy3WuyjjcIC8HzgW2qbfVw+VyfVEQhPtU/98APKLb7F6Xy3WtIAiPWl2My+W6AbhXt/g+l8t16XgM1yRhA+J9y89hQttLjtYmRCfHav024FRpUdDlcm0QBOFp/TqXy/UWsEZy1izXAX+3uNaUx+EJOQNt7W3c8vX/4fe/e9qw7mBdnbDzrbdSMvCpQNa6zdZduHYt561ZLfy///f/NAY/0NwMwGXrLuf7996nWVdff4SD9Uc1pXRra2uFhoYGy2vYu28/+/bt07ADtbW1wm9+/VvNfcusgNVxIiMCC+ZW292uBlWVVa6urh7BwC7kuVm2cK4mcFBdR9/tdrsuWLOag3V1QmhwEIBAaJAFc6stn2VpWZnw04d+otxPrjubiy+5xKk06MDByYEg4mx8m/T/S6VlXpNtvwjskv5dCNyHaOifFgThqMvluhTREXgLuFRaVg08DTzicrn6BEEwGANpv3uBZ4AbpP3WSPs97XK5qk8QQ/Ao4nPZZb9Z0rgB+ALifVmtPxX4tnTORxGf8dOITsSpiO8AxOe1SdrHbt23VcdfAVwC3D+ei59w18IX/7bdIBc0NTcJ123cqJmZTza6Ou1r4JeUlpCT7UatYwdHxKLdbrfb9anPfUH45i1f0RhtfRzEd++5j2Cw1/Y6fvDAAzz62GPxfe64zbCPzApY4aYbvgAkLxX889VXhcWLFrJrV63m+uvrj/Cus87WHEcdRFheOUd4/7nvJc8jjgOnrVyZMAg0EBo0LItGwkldpwMHDk44tgFrQJmZnopolC8x2XaXjoJegTgTrkak9TdIqy6VZQGVk9AgrTczhDdIf2+Qjb4gCNsklqFQvaHEINwAzAYagftkZkLafgOiAb1P2uZ+RMNYiGhcn1Ztv0Zad5+0foO0zSPSfrukZTcAu6Tncx+wHtFh2oToPD2qYz0udblcj0rnf0wQhA3Ss5Kfz30ul+s+E6akD3hJEIRN0vXtAs6R1q0BGlXXfoO0zHadfCzV8d4SBEF+3ikhJWfgvPNXM8tbxO+ef05jhPRywac++Wn27tuv2feSiy8iNBjkxb9tH891jgt2MQ9XfOTDPPLQ/2mu85lnt1JbWyusXLnSFYlEhPbWNs19nnf+ajraumz3aTzaotnH5ytMetafCovyiU98nC1PP2W6j3qZ+t+BwBvs2/2GZtulSxYL/9i505nlO3Dw9oQ8ay8kblyextwZWOFyKUOBbDyDxGfOlyAam6PqnSSH4CWLY4Jo8F7Sz/71LIJKSngM0WhvQGQmkAxhtXSsQkQDLjsrCIJwg8RS3IBo0JH2P0f6W/73OcBL0j2pjwei8V9PfOYuOxzbdPezRnXM9S6Xa5u0zVFp+13SvzWQ7kE26PK5X5JWn6r6N9L+5ySxDul4m6TtztWfN1mkVHSopmoud/7wh3i9fs3ytvY2vnvHHQD8ddt2YX/dPs36XHc2t95+GzVVc6dNkJnb7XZd+4n/NlzP4z/+MQA7X32dNl3g4OWXfZhN37kDn0/jzLJ161YAnn/+eUOswDXXXJOUjp7rzk76T3QwzIJFi1xf+9a3WbL8dHy+QuWP3X5m2LtvP1ue+aPToMKBg7cntkl/r5H+NGJiqCTci6hB/x14Slq2QWfEp5LOvwFxBrxBEIRtgiBsQLxe/Uz3PkEQnpZmxY2oZuTAbGmWDuKs/hmd8/JtQRDWWMQ3bJDOv0lyVDZZXOcmiUGRj1EtnWOb9P9H7eIgJMdMdoTGNYs3wQ2IDpfleRMhJWagu6cbt9vtuud7dwvXf/x6zazzmWe38uQvnhB+/OMHNVo8wH997AqqKqtcDU31Bp37ROKKj3yYB39wv0bO+N3zz3HRtu3CvXffbbiPVStXsWDRIpff7xfU6/7whz9w3cbrhB89+BPNM8l1Z3PdxusSXoddQJ4emXkeZAZm4/qrXRvXX01Tc5MQHQyjjgMAbetpgJ898lMaj7YY5Jvdb77OukvWJnV+Bw4cnDyQZu2NiIZxDfaBcnLMwCbEmefTutl7EPOsA6TlVn3qTfeTaPw+QRBk5mE22hkwmMyC0Toz6vVPIzo0G6TZuhejbLHN4hqRtlfHDxy12G4imQRyMGA1cK3q3scNST7xEndOxoVxxQxcuHat6/3v/4DwzLNbNcs/89nPG7ZdumQx3/v+PZNOQ5eUlliui0Qiwq9/83t6e+31frfb7Vq2dKnQdqxVMeLhSIxPXLfBEKl/3vmrqZw9G4BlS5ei3qe+/ggPb36YBl3Rno9/4pNJsQKPPvZYys+ntrZW2LVnH8MDzRQUirETl6273LYq4oVr17Jlyxbhc5/9zJQFdjpw4GDa4WlEZ2A21sFtEI8ZWCMZ0y+4XK5tKodgG3CJy+VaY5LeNhuR3rc6/3r1fpJRfBRxJl8jzawbMToN1dJy/TL1v4OgOD7PEE9fDNplOJhA77Tor2VC0DkCa3SOwFvEUz6R/v1SEutAK/+MG+MOIHzw//6Pw4cPG2ID9PjSjTeO9xRxDIUMix64934Wn7rCQG8PDzTzwt9f4803dhtm9tU1NYbjfPWWW3hNl6+v3w/gU5/9kmJozfbRp9/5fIVJsQIgVjicN7eIzPzKhNsODzTz35/5qmvXnn3oAyB//OMHuWTdhwV/cbHl/g/+4H7HEXDg4J2FbYhR7vK/V1huGceliDPjR1XR/psQDc/Tkka9SzrWJkRDep/JcUCksC8F/u5yuR4jHow4G7hfReM/CnxLCs57VLXNF9HiPpfL1SedWw4ilCHHQ1xK6sbxUUQHSL63TSnuL2ONFOewTbdcziYIIt4DAIIgrJGu9Vsul0u+ZjWrYbcO4gGGE5Jwxu0MuN1u19e++lWDXKDG6avOYN26dUnNeqPhEdv1+nNsfkRMdTUrfmOFiy66yLBswaJFrjPf9z7bSn7nnb9aE3Uv76NnRtRYd+llpqxAdHjYsK18L8midNapwvvPO4dv6pbv3befvftuS+lYgJJdYAa91ODAgYOTDtukv9+S8tYT7iBttwExduBRxAyCXaqUQHXNgEZ5vc2xqhGdhUsRjVkjon6/SbXdJunaNiAG8jUCmjoHEh4lHtz3GCqjLQjCoy6X6z7pHFbOiRU2ITIK30I02E9L15EsHiVei2AFRklCjg/wopM+pHsvJO603S/ft906CWbySspIKYAwNKiVhC5cu9b14Qs/ZBqcluvO5pavfU2zzM7gr/voR22DC+2qDar/WO17ycUXsWTJEtP1t95+m20d/3efpZesRHagvKzccp8PXmweWFs5s8xyn2Tx8ksvUlVZ5Xr3mgsmHJC5dMliLll7YUr7REaceEMHDqYzpCA4l/TvPkEQXIIgrJD+v036/zb1tvqZrBSk5xIE4VLVsl2CIFQDpyFGrp8mCEJ1Iu1buoYNgiAUSsesVjsCuuuuVm1jZtCfVm2jCXCUjCaIM2Xlmszu0WTZpdKxXYIgqIP8+sy2Vz3HTdL/j6quS3lmqvPJ9675o1p/g2r5Dbp97da5JHZhQrBlBmZXzwIgJ1s0OKcsM7JLN276FofbOggGA5rlX/vqVw057Buvv46+wSiukbge78nLA+B97zqDRUuXEwsPGNadsmwF7V0Dmv2Sxbx587jq2o22+fRVlVWudZdeJvyz9i3Tc3z0I5cbllXOns2ZZ67i8OHDhnUrFy2yPN/nPv95Dh1tHde9yFh8qvgentj8EDtffZ03a2t5+tk/AqR03He/690J4zlKy8o070XIcDOz2G+3iwMHDt7mmIzAt8mGRO9vQJx5jydKvxqRjn8L0QFYgcgQPDopFzjNYdm10IEDBw4cOJgukCSKNYipe0dt1u/S1zBI4RwrEBkCmAb9E44nLJ2BSCQiCD3GWvUO3tlwFZXZZiw4cODAgYOTD5YyweBTPyK8v55Qe+fxvJ5JQTu5iTeaQgiRQOKNVGgdPXHszKx8e8pfKDTGOHSuODXhBee4te/AnT2+2IbSsuRiLGRJyQyz8uPndpwZBw4cODDCkhkItzSc9PpBy4CTQneyQd1kqdg1OinHdBwABw4cOLCHEzPgwIEDBw4cvMNhKRM0NTcJD29+mIH+EPkFnpQOmufxMrdmtqbGwESOBzDQH+L888/jwrVrXZsf+7nQ3FCvWX/dxuuSqvYHsGXLFmH37t3KtQz0h/j8F79gu38kEhHuuusuy+vftGmT7bnlax7P/S+YP08phSwve/IXTwgHDx02vYf/vedeYTAUTwMd6A9x23duT3p23NTcJPz6N7+no7VFudaLLrqIktISJvIO1dcDGI6R6B3W1tYKW7du1Zw/0NzMnT/8oTPzd+DAgYMJwNIZiA6Gefzxx02r8SWLZ595Rrj19tuoqqxydXV2Tfh4w8E+Lly71tBtEERjZdfSWI1fPPk4r7z8qqYuwX9deYXt/v/z2c/y+JanLNfnebzCl2/8oqVB0vdASBU+XyG//e1vhZUrV7oAfvGLXxlaGOcXeNi0aROP/OxntLW3afb/xCc+zoJFi5I6V1dnl+EYZSVZnPHu/+CnD/1kwhUMfb5CYtGI4TiB5mbu37zZdJ+DdXXCJz/5ScMz/N599zuOgAMHDhxMECkVHUoVzzy7lb27/z1px8v0ivUkvF7fhI7jyTNW3LMLQPvrtu3CCy+/YnvM++65m+f/aN39Lzuv0GpVUggE+vjlL55U/p9TaP0M/H7judRa/HiQTKnkZPGVG6/nZz/9mbFj5Jan2PzYzw3PsKm5SbjiqqsMjsDGa69l4/qrHUfAgQMHDiaIlMsR57qzLav1mc32fv2b33DhWvOOeEuXLCY7N5+NG67m1Rf/zp6mFttzz6iYlerlTgruvftuw0xbj3Akxs9+8SvLezWDfP965GRmAhhm/icanrw8Q2EoGQ0NRwzXunTJYsN2QoabgsIqLly71nXrHXcLN93wBc36b97yFQBBbeSvve7jBkegvKx8ShpgOXDgwME7ESk5A2efdTa33vZty/UH6vbz9W98M2kpYNN37lAq9V1x5VWpXMpxw1+3bRcaGhoMyzdeey1bnn5Kc68vPv9HnvzFE8IVV16VlJF64a9/taS4m5qbhHWXrZuQtDCZ6O3uZsGiRa6/vfBn0/Xnv/8/hDf+9bpm2ZO/+qVtDMDG9Ve7ntv6e0Et2YQjMb55y1d4/3nnCFWVVa4vbNwo1O3drdnvkosv4tbbU+/B4MCBAwcOzJGSM7B40UJkzdoMK1eu5EcPPSoEAm8kdbz/uelLrFl9jpBsMFoqQYKTgUgkIvzPTV8ysALXrLuM275zO4tPXWHoHHj77Xck7dj8z2c/i6+y0kCLH21oYPuOHSnHV9g1HDreSLZnwhM//yUfvvz/8fI/X1aWhSMxPvXJT7Pm/POF3z3/nOb5lpeVI8ehTPpFO3DgwME7FCk5A9u2v8RNX7rRUhdvaO/k6KG9SR+vvv5ISjPfVIIEJwPf+NrXaTvWqllWXlbO/Zs3uwA2rr+aRx76P0EdzNjW3samTZuERNkFgG1AohnOfu97Utr+RCJZecPtdrt+9/vfCv958aWomYWX//myxkEA0cF4+qnfO46AAwcOHEwyUnIGUjXeAN6McXdJPqE4WFcnPPf8nwxG7drrr+dgXZ3iEL37Xe82ZDb89KGfcNFFFwl2LMp48P177mHZkiWCOsXw7QC32+36w7NPCytPX2Ubm/GDH/6It9u9O3DgwMF0wJRb6uWr11iukwPocjIziQ4PJzyWXcT/ZCISiQhf/NJNpobpvnvu5r577rbdPxyJ8fiPf8xKizQ5GVYBhDLq9u7WOCN79+3nyV/9ik2bNtnfwEkIt9vt+vrXbxGsYk42Xnutpm6FAwcOHDiYPIwrm8AKZtTwjhf/ysb1V5sa8kQBZqlgMh2FbS++yP66fabrkqW/H9/yFNd8+tO27IBdACGIxZE+99nPTKuMgqnEFVde5cpx5wo33XSTxiFwMgccOHDgYGqRkjNw+qozuOVrX8PnMTe8P3jgAV544S8a47V9xw4O1tUJZnnu/9i+nVUrVyVVDzk0OEhJaYml87Bn3z5Cg4O2x0qGto9EIsI3vvUtw+x07tw5eH1FlvsFAz0GCeULn/88L/z1r4KVwd/24ovMnTvX8pp3795ttSpl7N39b7o6u2yfj93zPV5Yt26d67vf/a6gfv7XXn/9CbwiBw4cOHj7IyVn4LRTlimpgGZ49LHHWPuh/xT0gV9W+MxnP5901DnAxz/xSUuKfOPG6xOyFr996mnhgjWrXaHhMcvtzIIGfb5Ctjy1xdZQHqyrEz74oQ9pnIi9+/bz5G9+x8b1V+MaiRj2ueKqq1NmWhQMhazXmSDRuQBuuPErfPnGL6Z03OMBdWllBw4cOHAw+Zj0mIGc3NQOmQoFLte0t4ovSHSsPz37DBesWU1NWSn6eoI5ebkcrKsTtjz9lOE411xzTcIZ84JFi1xf+9a3BX2q4T133sn73nWGYFU1MVUJ4L1rzgNglrfIsK9sNKMx82MmOpfG6MaMzosDBw4cOHh7IinLnevOJhyJMRxMnPceDY8oM9BwJEZOtlitMDoY1hxvopjIMf7ryivQG/1/bN/OX/7yArGo1gj6fIVct/G6pI57xUc+rPQgkK8vGOzloYd+Sk5uxoSuOTvHzbpLL1OYmYuuXo86B19/7Ak/42w30KccK9HsPBYe0JzTqkplMggPOo6IAwcOHBxP2LYwrq2t1axMRlNuam4Sujq7NMtkrV5/vFQhn9/sHKnsb3YtJaUlgNikx2qfZGB2bVbHTgVLliwxBBvq70He5mBdnRAaHEz5HImeTyKZRH1OT17euNMAx/PdOXDgwIGD8cPSGQi3NEzIcL+d0DKQPJU/K3/irEey12F2rpaB2ISuQT6H1bGtYLZ9t5BOdDBMTl6u8ncyKHaN4ioqA0DoadecO9Exil2jSZ1jIpCvzQ5d3V2K82eW6aJ2nCa7HoUDBw4cpApLmSD4zOP07pq8aPbJQts0T7NrSmHb1tET7G/16p6lf2ocmVn5ftPlQqG5UT04gXP9Y8WpCbfx2XR81KO0zOQaO3ott5cN/45XX2f/W7sst5Mlt0xvIZ68vLddISkHDhycXLBkBiKRiCDPyhw4OFFwFZXZ1mJw4MCBAwcTh23MgAMHDhw4cODg7Y+k8wCbmpuEkuISmhsbTdfn5OVOiyAvq+BCT17etLlGB8cXVgGVnrw8KmfPdpgHBw4cvOORkBloam4SXnjxJR5++DFystJpa2khKuWgy2mDAH5/ISsXLSLTWwhAfoGH9645T0mFi0Qiwg9//H90tLaM60LzCzxc8bGPmUaob9myRdi9ezcD/SGee/5PBINGTTc7x43f72fN6nOU4y2YP4/3rl6d0EGora0Vtm7dqtQ50F/XzTffbGlQmpqbhIc3P2y6L8AnPvFxy6h7s33PP/88Lly71nWwrk546KGfarb/4MWX8J53ncFdd91leb5U8MGLL7EtMrX5sZ8Ldrq4XEI40TNI9Xo2bdok6I9123du17wD+dr21x2goW4fUYtj1sydz2mnLAPEd3nRRRdpAvpqa2uFX/7iSdN9z37ve2z7JeivM7/AQzLdLB04cODgeMOWGaitrRU++clP2nQqjNcdaGtvM+3ed+sddwsb11/t6uru4pGf/cy2K10i/OEPf+DO731fkA2UbGR++tBPEhbUCUdiBAJ9hnspLyvuPag9AAAMR0lEQVTngQcfFOyM3lf+56ua9rp6LJg/jyuuvMp0XXQwzG9+/VvL+37l1Vd4ePNm0wCyrs4u030vXLuWpvZOfvmrJw33vWBute35UkF+gYcL1qw2XdfU3CTcc+edtueZUTFL+PKNX3R1dXbx+OOPmzYgGs/1mB3r81/8AlWVVdTW1gpmZbGtEPjX65p3+9OHfsL//u//CldceZUL4EDdftPnDPDLXz0JIFg5BGbf5c0332xZntqBAwcOThTSrFZEIpEEjkBihCMx7rnzTmpra4WS4hJy88ZfiAbEFsqf/9SnaGpuEgC+ePPXknIE7NDW3sbnr9ugHFOP5//4R6Gh/pDtMW6//Q4ikci4gi/27tvPdRs3atoiyzBLScsv8FgeS14nP+dcd3bCP+NBJBIRvvn1byR0OL57+23KfcgsUrLnt7tWv99v2LakuET5Zp95duu4v4lwJMaXv/xl5XvIcVunMoYjMW666Sa2bNli+u69Xu11+nyF47omBw4cOJhqWDIDd911l6FGP4gD2szycuTyunL54Wh4hP11+4hFI5qBuK29ja1bt7JkyRLT85T7CimfO5+czEzN8ujwMLHwAA0NRwzHiw6GiUQiQkfjEcOg7/MVUl45h8K8HENp5Gh4hOjwMA31hzQzy7ZAH12dXVRVVmm2b2puEm686SsJZ7Rt7W3cdddd424tvHfffq646iqefOKJCaWYDfSHKCku4Sc/+QmB0KBlQykQDfSOV1/nnm9/izaT+/P5Clkwf57pvjtffZ3tO3YkdU0b1q8Xbr39Nn7+xOOm12TmcF6z7jIuunq9sm0gJOr9C+ZWW57H7Xa7amtrhd5eo0S0ZPnpFOblANrvFaCjs522Y62a7ygcifHAvffzve/fA+n2DlMg0MdNN91ENBJW2AQHDhw4ONlg6Qz8+2C9Ydnpq87gwR/cb6tx37Pp25oyuYClVnze+au5994HbDX7L2zcKDy+5SnNstDgIF3dXfT2ao1YeVk593zvbi5cu9Z2UP7fe+4VXql9Q/n/m6/sNN3unk3fNsx+y8vKufb663nwRz/QOAn33/8A711znq3cYIf6+iOT4hC43W7XypUrE25XW1srPPiD+00dgfKycp5+6veW7/mJRzabdnX86H9dqbABMp55ditfveUWy8I6Xl+RAFpnYPnqNbaxClYIhAYN5aSvWXcZ92/ebHmsSCQiPPmb36HvKfH/2zv7oKiuK4CfO9UuD0RgC0ai4Bg6DJHENG47KhlNtJoByfqB1qQLdEvXzsTUshJcoVXKAmIcIyo18SvZIVuUqA1WZcg6atVqaTFx1XYUGaer6aKuVgclKE8mTG//YB7hvXvf7ltAHMv5zewfvHvv49773tx73jnnnvPpnhrYsLECBA0utvfu3QebzQYAgAIBgiBPJapmgvDhbNGK5bl+Q8zGx8WTfHsxxD47Rnb95Km/QFNTE1N/bMT3AjrvjZ3wAqNOPn7yFFzxfMU4Cs5JS5UJAt4WL7Xb7dRut9PtH66lDmc1dbvdVB8dDVMMk+DFxAR4MTEB9Ho9o5J31dfToydOMP3JWbIEbPl5ZPq0aUxZ4Yp3NZkLZqalw88yFjDj8niuwvwFC7kmg4HiSnMztVosdK7xDeaLPFTQgSUnBw4fcak+55rduyhPK7Bjxw6w5eeRmT9mfQxMWXx/CjVa794Nqr4/Jk5/zW+5IAjEYs4mynd2/PjnuPWjoiLBas1lrkvmBYezGs/qIgjy1BFUikFuNDYN+G7egH9zjiQe/Vsj2O12GhYewZRJiXH27f0jYwrQR0dDXbWTaaO0p/fVcU0URVq+di3z1TxvrhFs+XkEAGDb9u1w8dIl2Ybq8VyFhjNfqjrdSYwfPQo2bKwgbWYzPXioTlbmu+WD+QsWwuEjLho3blxQ/Q6Ew1mt6vSnRasiiiLdunUbM5+/XV3U8+X/3pp1kHpOnsrZ47kKrvp6Gkhj8zjQKliE6OSCGR3G92/pfCSC3W4nceMTaHlJsWycHWIn/O43K0EYRqgpM4v010cGQRBksBjwFMYA2rPO+W75oLLy90Hff/bMV7sXedfnAesq1cZacLlccNPHbpjTZs6SJdHRhbEOYblLl4L73FlNHuOfOJ1koSmbHnfVy677bvnA9NZP4Z13lg5IKmFvi5fu3VcLmyvWcx3rLDk5kje+3z4XrVoN166xDqUvGwyyedHr9YzAUFRcDGnp6X0ew+NGufmHfPc7fuubFi8CYRgBm83G+BvYbDYQuzCaF4IgTw+PRRhQEvvsGBipjx6Qe0mq9XnpabC5Yr2sTOmbEB4WBlNSJsP9NlHmoHi5uYnZrKSgNKIo0tWrirjahBXLrTLVPm9jDdaZsLammiw0ZdPGk8dk97vUdJnZaPqC2+2makcjo6Ii4cMtWwL6WAB0z8vnrsPc/phNb8r+5tXxeK7C+xWbqKRZGSz00dreO9IlF7qk2ANiF1vX2+Kl8XHxxJSZBWIXpUp/A0lD0N9nhyAIMlgEJQxcuNgEgZzTrni+6glKJPHa9Ffhlck/4tYPFXSgC1FXySoX1A6xE+785w7EjIqBiAg9dIjffsFf83p6FmoAgMSkJFL72QHmvryvcclnoHDZMr9H5rQs8B/t3AFGo5FqzUZXW1NNfs4xGfRnM3G73fQPW7dC3YkTXMHGas31GyxJydK331adF6393FyxHl5ISnxs5oKo8DDQhQiy/nQHRcr2287b4qVKZ9TGM40AAAEdCC3mbAIAdNuWSpnJCAUBBEGeJlSXuvZv/sssaCuWW+H08WM0eeIPuG1u37gO+w/8SbONPmVqCpSWlXDP0wMA7Nz5Efd+dXV1UFBQwMQtOP7nU5D6ehrMSUulz4wZCy8bDLLjaefdbrh94zpcPn8OlISEhcKxk6doHcdp0J/AAsAKLR1iJ1hzc+GvDQ2a0/aqmQz6wvsVm6jytENvUqamgNFolJw6VdXZMaNiID4unjic1fTo0SOystjRsaDXR3LNKb1R2tT37ts3qOYCR1UVfNN2nw6PiIQRI8Oht3/Kw/Y2ePB1O/zd/Q9G0FEKB/6wmLOJafEimpyc3O/ASgiCIE8CVWFgSeZbcL6xgVncDh6qA+UXbCBS587jXv9+7DN+c7lv2FgBI0aGU2VgoQdft4MgCOSVl16iyjPivls+cFRVBdW/lKkpEB8XT3J+8UuqHG8ggQUA4GJTE/x62a8YNf+V5mYaN26c5mBLkoZAa/Q8JSNGhoMoirTq44/9bkoXLrhhrvGNgPdbnr8SbPl5ULFuHdOf/MJCsJiziXTyoXfsf2muzrrPMqaOg4fqYP/+/apR+/qD2jNSHk3Vwpry7iOSYqe25yAIAllTVko3btrcr0BdCIIgTwLVo4Vp6enEOGNGn6PUSSRPeL4nWIzSsbCti2OQVWA0GlXLKh0OMiVlcr/6FxUVCaVlJeBwVtPmS/9kyvNWrgSDwUASk5JUfxkZGWT27NeZtqasLGg48yV0KALhSLnseXzidJJFaXP6PO937rJJmpR0iJ2afvroaHDV11PlEc7Y0bFgWrwIALpNMYlJScRgMPT8pGumzCzuWFavKuo5PtnZ8SDoMSrfow6xE7wtXpqYlERWFZf0+51NSHhOlnNAqfVRw5SZRU6fPg0TJk7ilvfFmRVBEGQw8GsRrXQ4yPB382njmcaA6mAeGfMXyJLV6PWR0NbW6lflzqM7rCu/Xe1nB4jVYqH/8t2GtrZ7cNPnky26vDa9IyiWlpWAwWAg1txcqgsRZPWNM2ZoDn5TuqYMvvjirGx8ra2t8F55OYBOgKiob+tKyZzUqHQ4SJvZzD3P3xvevMREx0Bf51lJza5d4Lt+HZTzkl9YqNnXYN0HH4B71izZ+/OoU4SaPXvAbreDLnRE0GF6Q8ME1TYWczYRhhG6e/ceuNzMxrbwR4hOgMVv/gQKCgpk12NHxzJ+MGoIgkCOHa6jhkk/1NwGQRDkSRMwa6FEsIFwlOmCRVGkyvTHWlIKB9uOl65WqT7mBdTxtnjpo4cdAev5g3eP9ocPmf+vNZUyb86ltmrz4i/N9EAxEPMijYNXFiitMG9eeH0K9p3l/V/ePGsZP29cWtsiCIIMNpqFAQRBEARB/j9R9RlAEARBEGRogMIAgiAIggxxUBhAEARBkCEOCgMIgiAIMsRBYQBBEARBhjgoDCAIgiDIEOd//dNUzWX5exQAAAAASUVORK5CYII="/>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ENDQ0NDQyIvPg0KCQk8dWljb2xvciBuYW1lPSJnbG93IiB2YWx1ZT0iMHgzNUQzMzQiLz4NCgkJPHVpY29sb3IgbmFtZT0idGV4dCIgdmFsdWU9IjB4MDAwMDAwIi8+DQoJCTx1aWNvbG9yIG5hbWU9ImxpZ2h0IiB2YWx1ZT0iMHg4RjhGOEYiLz4NCgkJPHVpY29sb3IgbmFtZT0ic2hhZG93IiB2YWx1ZT0iMHhGRkZGRkYiLz4NCgkJPHVpY29sb3IgbmFtZT0iYmFja2dyb3VuZCIgdmFsdWU9IjB4OEY4RjhG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7.0&quot;&gt;&lt;object type=&quot;1&quot; unique_id=&quot;10001&quot;&gt;&lt;property id=&quot;20139&quot; value=&quot;%n. %s&quot;/&gt;&lt;property id=&quot;20141&quot; value=&quot;Risk and Reliability_052212&quot;/&gt;&lt;property id=&quot;20144&quot; value=&quot;1&quot;/&gt;&lt;property id=&quot;20146&quot; value=&quot;0&quot;/&gt;&lt;property id=&quot;20147&quot; value=&quot;0&quot;/&gt;&lt;property id=&quot;20148&quot; value=&quot;8&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S:\MRO\Document Library\Logos\&quot;/&gt;&lt;property id=&quot;20224&quot; value=&quot;P:\JRM\DAN\Presentations\2012&quot;/&gt;&lt;property id=&quot;20226&quot; value=&quot;S:\MRO\Document Library\Office Forms\Templates\Presentations\TEMPLATE Presentation 2012.pptx&quot;/&gt;&lt;property id=&quot;20250&quot; value=&quot;7&quot;/&gt;&lt;property id=&quot;20251&quot; value=&quot;0&quot;/&gt;&lt;property id=&quot;20259&quot; value=&quot;0&quot;/&gt;&lt;property id=&quot;20501&quot; value=&quot;P:\JRM\DAN\Presentations\2012\&quot;/&gt;&lt;object type=&quot;8&quot; unique_id=&quot;10002&quot;&gt;&lt;/object&gt;&lt;object type=&quot;2&quot; unique_id=&quot;10003&quot;&gt;&lt;object type=&quot;3&quot; unique_id=&quot;10713&quot;&gt;&lt;property id=&quot;20148&quot; value=&quot;5&quot;/&gt;&lt;property id=&quot;20300&quot; value=&quot;Slide 1&quot;/&gt;&lt;property id=&quot;20303&quot; value=&quot;Daniel P. Skaar&quot;/&gt;&lt;property id=&quot;20307&quot; value=&quot;258&quot;/&gt;&lt;property id=&quot;20309&quot; value=&quot;10970&quot;/&gt;&lt;/object&gt;&lt;object type=&quot;3&quot; unique_id=&quot;10714&quot;&gt;&lt;property id=&quot;20148&quot; value=&quot;5&quot;/&gt;&lt;property id=&quot;20300&quot; value=&quot;Slide 2&quot;/&gt;&lt;property id=&quot;20303&quot; value=&quot;Daniel P. Skaar&quot;/&gt;&lt;property id=&quot;20307&quot; value=&quot;259&quot;/&gt;&lt;property id=&quot;20309&quot; value=&quot;10970&quot;/&gt;&lt;/object&gt;&lt;object type=&quot;3&quot; unique_id=&quot;10733&quot;&gt;&lt;property id=&quot;20148&quot; value=&quot;5&quot;/&gt;&lt;property id=&quot;20300&quot; value=&quot;Slide 3 - &amp;quot;Questions?&amp;quot;&quot;/&gt;&lt;property id=&quot;20303&quot; value=&quot;Daniel P. Skaar&quot;/&gt;&lt;property id=&quot;20307&quot; value=&quot;278&quot;/&gt;&lt;property id=&quot;20309&quot; value=&quot;10970&quot;/&gt;&lt;/object&gt;&lt;/object&gt;&lt;object type=&quot;4&quot; unique_id=&quot;10866&quot;&gt;&lt;object type=&quot;5&quot; unique_id=&quot;10867&quot;&gt;&lt;property id=&quot;20149&quot; value=&quot;Dan Skaar&quot;/&gt;&lt;property id=&quot;20150&quot; value=&quot;President and CEO&quot;/&gt;&lt;property id=&quot;20153&quot; value=&quot;dp.skaar@midwestreliability.org&quot;/&gt;&lt;property id=&quot;20155&quot; value=&quot;Dan Skaar is President of Midwest Reliability Organization (MRO), which ensures the reliability of the bulk electric system for the upper Midwest Region of the United States and Canada under delegated authority from the respective governments.  In this role, Dan oversees MROs regulatory operations, and directs its strategy and financial management.  Earlier in his career, Dan worked at Honeywell Inc., where he became known as a no-nonsense innovator for the controls company.  He was responsible for channel management, business optimization and business unit turnarounds ranging from $20M to $300M.  Dan was a finalist for the company’s highest leadership award and was recognized as part of their Advanced Directors Program.  Immediately prior to his work in the power industry, Dan served as Managing Director of Worldwide Operations at Integrated Decisions and Systems, Inc., (IDeaS) in Eagan, MN, an international software company with offices in Minnesota, India, Singapore, United Kingdom, Australia, and Germany.  Dan directed diverse international technical teams, launched a new cost-pricing model, opened a service center in India, and managed offices in the U.S., U.K. and Singapore. &quot;/&gt;&lt;property id=&quot;20159&quot; value=&quot;mrologo transparent_WO_copyright.png&quot;/&gt;&lt;/object&gt;&lt;object type=&quot;5&quot; unique_id=&quot;10970&quot;&gt;&lt;property id=&quot;20149&quot; value=&quot;Daniel P. Skaar&quot;/&gt;&lt;property id=&quot;20150&quot; value=&quot;President, Midwest Reliability Organization&quot;/&gt;&lt;property id=&quot;20153&quot; value=&quot;dp.skaar@midwestreliability.org&quot;/&gt;&lt;property id=&quot;20159&quot; value=&quot;mrologo transparent_copyright.png&quot;/&gt;&lt;/object&gt;&lt;/object&gt;&lt;object type=&quot;10&quot; unique_id=&quot;10940&quot;&gt;&lt;object type=&quot;11&quot; unique_id=&quot;10941&quot;&gt;&lt;property id=&quot;20180&quot; value=&quot;1&quot;/&gt;&lt;property id=&quot;20181&quot; value=&quot;1&quot;/&gt;&lt;property id=&quot;20182&quot; value=&quot;0&quot;/&gt;&lt;property id=&quot;20183&quot; value=&quot;1&quot;/&gt;&lt;/object&gt;&lt;object type=&quot;12&quot; unique_id=&quot;10942&quot;&gt;&lt;/object&gt;&lt;object type=&quot;13&quot; unique_id=&quot;11030&quot;&gt;&lt;property id=&quot;20180&quot; value=&quot;0&quot;/&gt;&lt;property id=&quot;20181&quot; value=&quot;0&quot;/&gt;&lt;property id=&quot;20182&quot; value=&quot;0&quot;/&gt;&lt;property id=&quot;20183&quot; value=&quot;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A40DD5-E6C7-4B1D-B9BF-1E3C7CEC5D0E}&quot;/&gt;&lt;isInvalidForFieldText val=&quot;0&quot;/&gt;&lt;Image&gt;&lt;filename val=&quot;C:\Users\jrm\AppData\Local\Temp\PR\data\asimages\{F6A40DD5-E6C7-4B1D-B9BF-1E3C7CEC5D0E}_20.png&quot;/&gt;&lt;left val=&quot;126&quot;/&gt;&lt;top val=&quot;-2&quot;/&gt;&lt;width val=&quot;598&quot;/&gt;&lt;height val=&quot;85&quot;/&gt;&lt;hasText val=&quot;1&quot;/&gt;&lt;/Image&gt;&lt;/ThreeDShapeInfo&gt;"/>
</p:tagLst>
</file>

<file path=ppt/theme/theme1.xml><?xml version="1.0" encoding="utf-8"?>
<a:theme xmlns:a="http://schemas.openxmlformats.org/drawingml/2006/main" name="MRO Template 2012_0606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Categorization_x0020_Policy xmlns="2fb8a92a-9032-49d6-b983-191f0a73b01f">N/A</Document_x0020_Categorization_x0020_Policy>
    <TaxCatchAll xmlns="4bd63098-0c83-43cf-abdd-085f2cc55a51"/>
    <Privacy xmlns="2fb8a92a-9032-49d6-b983-191f0a73b01f">Public</Privacy>
    <Event_x0020_ID xmlns="4bd63098-0c83-43cf-abdd-085f2cc55a51">12609;12610</Event_x0020_ID>
    <Committee xmlns="2fb8a92a-9032-49d6-b983-191f0a73b01f"/>
    <WECC_x0020_Status xmlns="2fb8a92a-9032-49d6-b983-191f0a73b01f" xsi:nil="true"/>
    <Owner_x0020_Group xmlns="2fb8a92a-9032-49d6-b983-191f0a73b01f">
      <Value>Operations Performance Analysis</Value>
    </Owner_x0020_Group>
    <TaxKeywordTaxHTField xmlns="4bd63098-0c83-43cf-abdd-085f2cc55a51">
      <Terms xmlns="http://schemas.microsoft.com/office/infopath/2007/PartnerControls"/>
    </TaxKeywordTaxHTField>
    <_dlc_DocId xmlns="4bd63098-0c83-43cf-abdd-085f2cc55a51">YWEQ7USXTMD7-11-5301</_dlc_DocId>
    <_dlc_DocIdUrl xmlns="4bd63098-0c83-43cf-abdd-085f2cc55a51">
      <Url>https://www.wecc.org/_layouts/15/DocIdRedir.aspx?ID=YWEQ7USXTMD7-11-5301</Url>
      <Description>YWEQ7USXTMD7-11-5301</Description>
    </_dlc_DocIdUrl>
    <Courses xmlns="2fb8a92a-9032-49d6-b983-191f0a73b01f" xsi:nil="true"/>
    <Meeting_x0020_Date xmlns="2fb8a92a-9032-49d6-b983-191f0a73b01f">2016-06-01T06:00:00+00:00</Meeting_x0020_Date>
    <Approver xmlns="4bd63098-0c83-43cf-abdd-085f2cc55a51">
      <UserInfo>
        <DisplayName/>
        <AccountId/>
        <AccountType/>
      </UserInfo>
    </Approver>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Class Descriptions and Training Materials" ma:contentTypeID="0x010100E45EF0F8AAA65E428351BA36F1B645BE0400435BFA45095E194D938F82FDA3FCF708" ma:contentTypeVersion="8" ma:contentTypeDescription="" ma:contentTypeScope="" ma:versionID="a25f074fa792ca24f60d382e7f5e87ef">
  <xsd:schema xmlns:xsd="http://www.w3.org/2001/XMLSchema" xmlns:xs="http://www.w3.org/2001/XMLSchema" xmlns:p="http://schemas.microsoft.com/office/2006/metadata/properties" xmlns:ns2="2fb8a92a-9032-49d6-b983-191f0a73b01f" xmlns:ns3="4bd63098-0c83-43cf-abdd-085f2cc55a51" targetNamespace="http://schemas.microsoft.com/office/2006/metadata/properties" ma:root="true" ma:fieldsID="938bdf32a8594177db5041549f9f7b36" ns2:_="" ns3:_="">
    <xsd:import namespace="2fb8a92a-9032-49d6-b983-191f0a73b01f"/>
    <xsd:import namespace="4bd63098-0c83-43cf-abdd-085f2cc55a51"/>
    <xsd:element name="properties">
      <xsd:complexType>
        <xsd:sequence>
          <xsd:element name="documentManagement">
            <xsd:complexType>
              <xsd:all>
                <xsd:element ref="ns2:Document_x0020_Categorization_x0020_Policy"/>
                <xsd:element ref="ns2:Owner_x0020_Group" minOccurs="0"/>
                <xsd:element ref="ns2:Committee" minOccurs="0"/>
                <xsd:element ref="ns2:WECC_x0020_Status" minOccurs="0"/>
                <xsd:element ref="ns2:Privacy"/>
                <xsd:element ref="ns2:Meeting_x0020_Date" minOccurs="0"/>
                <xsd:element ref="ns3:TaxKeywordTaxHTField" minOccurs="0"/>
                <xsd:element ref="ns3:TaxCatchAll" minOccurs="0"/>
                <xsd:element ref="ns3:_dlc_DocId" minOccurs="0"/>
                <xsd:element ref="ns3:_dlc_DocIdUrl" minOccurs="0"/>
                <xsd:element ref="ns3:_dlc_DocIdPersistId" minOccurs="0"/>
                <xsd:element ref="ns2:Courses" minOccurs="0"/>
                <xsd:element ref="ns3:Event_x0020_ID" minOccurs="0"/>
                <xsd:element ref="ns3:Approv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b8a92a-9032-49d6-b983-191f0a73b01f" elementFormDefault="qualified">
    <xsd:import namespace="http://schemas.microsoft.com/office/2006/documentManagement/types"/>
    <xsd:import namespace="http://schemas.microsoft.com/office/infopath/2007/PartnerControls"/>
    <xsd:element name="Document_x0020_Categorization_x0020_Policy" ma:index="8" ma:displayName="WECC Categorization Policy" ma:default="N/A" ma:format="Dropdown" ma:internalName="Document_x0020_Categorization_x0020_Policy">
      <xsd:simpleType>
        <xsd:restriction base="dms:Choice">
          <xsd:enumeration value="N/A"/>
          <xsd:enumeration value="Charter"/>
          <xsd:enumeration value="Guideline"/>
          <xsd:enumeration value="Policy"/>
          <xsd:enumeration value="Regional Criteria"/>
          <xsd:enumeration value="Regional Reliability Standard"/>
          <xsd:enumeration value="Report or Other"/>
        </xsd:restriction>
      </xsd:simpleType>
    </xsd:element>
    <xsd:element name="Owner_x0020_Group" ma:index="9" nillable="true" ma:displayName="Owner Group" ma:internalName="Owner_x0020_Group" ma:requiredMultiChoice="true">
      <xsd:complexType>
        <xsd:complexContent>
          <xsd:extension base="dms:MultiChoice">
            <xsd:sequence>
              <xsd:element name="Value" maxOccurs="unbounded" minOccurs="0" nillable="true">
                <xsd:simpleType>
                  <xsd:restriction base="dms:Choice">
                    <xsd:enumeration value="Compliance"/>
                    <xsd:enumeration value="Compliance Open Webinars"/>
                    <xsd:enumeration value="Compliance Workshop"/>
                    <xsd:enumeration value="Event Analysis &amp; Situational Awareness"/>
                    <xsd:enumeration value="General &amp; Administrative"/>
                    <xsd:enumeration value="Human Resources"/>
                    <xsd:enumeration value="Information Technology"/>
                    <xsd:enumeration value="Legal &amp; Regulatory"/>
                    <xsd:enumeration value="Operations Performance Analysis"/>
                    <xsd:enumeration value="Performance Analysis"/>
                    <xsd:enumeration value="Planning Services"/>
                    <xsd:enumeration value="Registration and Certification"/>
                    <xsd:enumeration value="Reliability Assessment"/>
                    <xsd:enumeration value="Reliability Standards"/>
                    <xsd:enumeration value="Resource Adequacy"/>
                    <xsd:enumeration value="System Adequacy Planning"/>
                    <xsd:enumeration value="System Stability Planning"/>
                    <xsd:enumeration value="Training &amp; Education"/>
                    <xsd:enumeration value="Transmission Expansion Planning"/>
                    <xsd:enumeration value="WREGIS"/>
                  </xsd:restriction>
                </xsd:simpleType>
              </xsd:element>
            </xsd:sequence>
          </xsd:extension>
        </xsd:complexContent>
      </xsd:complexType>
    </xsd:element>
    <xsd:element name="Committee" ma:index="10" nillable="true" ma:displayName="Committee" ma:description="edited" ma:internalName="Committee">
      <xsd:complexType>
        <xsd:complexContent>
          <xsd:extension base="dms:MultiChoice">
            <xsd:sequence>
              <xsd:element name="Value" maxOccurs="unbounded" minOccurs="0" nillable="true">
                <xsd:simpleType>
                  <xsd:restriction base="dms:Choice">
                    <xsd:enumeration value="APFTF"/>
                    <xsd:enumeration value="BOD"/>
                    <xsd:enumeration value="CIMTF"/>
                    <xsd:enumeration value="CSF"/>
                    <xsd:enumeration value="DEEMSF"/>
                    <xsd:enumeration value="EPAS"/>
                    <xsd:enumeration value="ESF"/>
                    <xsd:enumeration value="FAC"/>
                    <xsd:enumeration value="GC"/>
                    <xsd:enumeration value="GOPF"/>
                    <xsd:enumeration value="HPF"/>
                    <xsd:enumeration value="HRCC"/>
                    <xsd:enumeration value="ISEAS"/>
                    <xsd:enumeration value="JGC"/>
                    <xsd:enumeration value="LTPTF"/>
                    <xsd:enumeration value="MAC"/>
                    <xsd:enumeration value="MBS"/>
                    <xsd:enumeration value="MVS"/>
                    <xsd:enumeration value="NC"/>
                    <xsd:enumeration value="OAWG"/>
                    <xsd:enumeration value="PCDS"/>
                    <xsd:enumeration value="PCS"/>
                    <xsd:enumeration value="PS"/>
                    <xsd:enumeration value="PSF"/>
                    <xsd:enumeration value="RAAG"/>
                    <xsd:enumeration value="RAC"/>
                    <xsd:enumeration value="RASRS"/>
                    <xsd:enumeration value="RRC"/>
                    <xsd:enumeration value="S4.9RC"/>
                    <xsd:enumeration value="SCMS"/>
                    <xsd:enumeration value="SRS"/>
                    <xsd:enumeration value="StS"/>
                    <xsd:enumeration value="TCOMS"/>
                    <xsd:enumeration value="UFLSWG"/>
                    <xsd:enumeration value="WREGIS"/>
                    <xsd:enumeration value="WREGIS-SAC"/>
                    <xsd:enumeration value="WSC"/>
                  </xsd:restriction>
                </xsd:simpleType>
              </xsd:element>
            </xsd:sequence>
          </xsd:extension>
        </xsd:complexContent>
      </xsd:complexType>
    </xsd:element>
    <xsd:element name="WECC_x0020_Status" ma:index="11" nillable="true" ma:displayName="WECC Status" ma:format="Dropdown" ma:internalName="WECC_x0020_Status">
      <xsd:simpleType>
        <xsd:restriction base="dms:Choice">
          <xsd:enumeration value="Draft"/>
          <xsd:enumeration value="Approval Item"/>
          <xsd:enumeration value="In Review"/>
          <xsd:enumeration value="Approved/Final"/>
          <xsd:enumeration value="Retired"/>
          <xsd:enumeration value="Replaced"/>
          <xsd:enumeration value="Redline"/>
          <xsd:enumeration value="Active"/>
          <xsd:enumeration value="Closed"/>
          <xsd:enumeration value="Hold"/>
        </xsd:restriction>
      </xsd:simpleType>
    </xsd:element>
    <xsd:element name="Privacy" ma:index="12" ma:displayName="Privacy" ma:format="Dropdown" ma:internalName="Privacy">
      <xsd:simpleType>
        <xsd:restriction base="dms:Choice">
          <xsd:enumeration value="Public"/>
          <xsd:enumeration value="Authenticated"/>
          <xsd:enumeration value="NDA"/>
        </xsd:restriction>
      </xsd:simpleType>
    </xsd:element>
    <xsd:element name="Meeting_x0020_Date" ma:index="13" nillable="true" ma:displayName="Meeting Date" ma:default="[today]" ma:format="DateOnly" ma:internalName="Meeting_x0020_Date">
      <xsd:simpleType>
        <xsd:restriction base="dms:DateTime"/>
      </xsd:simpleType>
    </xsd:element>
    <xsd:element name="Courses" ma:index="20" nillable="true" ma:displayName="Courses" ma:format="Dropdown" ma:internalName="Courses" ma:readOnly="false">
      <xsd:simpleType>
        <xsd:restriction base="dms:Choice">
          <xsd:enumeration value="Dynamics of Disturbances"/>
          <xsd:enumeration value="Generation Balance"/>
          <xsd:enumeration value="Introduction to System Operations"/>
          <xsd:enumeration value="Overview of System Operations Workshop"/>
          <xsd:enumeration value="Power System Dynamics"/>
          <xsd:enumeration value="Power System Protection"/>
          <xsd:enumeration value="Schedulers"/>
          <xsd:enumeration value="Switching"/>
          <xsd:enumeration value="System Restoration"/>
          <xsd:enumeration value="System Stability"/>
          <xsd:enumeration value="Systematic Approach to Training (SAT)"/>
          <xsd:enumeration value="Train the Trainer"/>
          <xsd:enumeration value="Training Information"/>
          <xsd:enumeration value="Transmission Operation -  Voltage Control"/>
          <xsd:enumeration value="Transmission Operation - Protective Relaying"/>
          <xsd:enumeration value="WREGIS User Training"/>
        </xsd:restriction>
      </xsd:simpleType>
    </xsd:element>
  </xsd:schema>
  <xsd:schema xmlns:xsd="http://www.w3.org/2001/XMLSchema" xmlns:xs="http://www.w3.org/2001/XMLSchema" xmlns:dms="http://schemas.microsoft.com/office/2006/documentManagement/types" xmlns:pc="http://schemas.microsoft.com/office/infopath/2007/PartnerControls" targetNamespace="4bd63098-0c83-43cf-abdd-085f2cc55a51" elementFormDefault="qualified">
    <xsd:import namespace="http://schemas.microsoft.com/office/2006/documentManagement/types"/>
    <xsd:import namespace="http://schemas.microsoft.com/office/infopath/2007/PartnerControls"/>
    <xsd:element name="TaxKeywordTaxHTField" ma:index="14" nillable="true" ma:taxonomy="true" ma:internalName="TaxKeywordTaxHTField" ma:taxonomyFieldName="TaxKeyword" ma:displayName="Enterprise Keywords" ma:fieldId="{23f27201-bee3-471e-b2e7-b64fd8b7ca38}" ma:taxonomyMulti="true" ma:sspId="af747698-1922-4602-8604-6fec0d9c99b7"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16224b44-889d-4166-9284-f04ddcafbdf4}" ma:internalName="TaxCatchAll" ma:showField="CatchAllData" ma:web="4bd63098-0c83-43cf-abdd-085f2cc55a51">
      <xsd:complexType>
        <xsd:complexContent>
          <xsd:extension base="dms:MultiChoiceLookup">
            <xsd:sequence>
              <xsd:element name="Value" type="dms:Lookup" maxOccurs="unbounded" minOccurs="0" nillable="true"/>
            </xsd:sequence>
          </xsd:extension>
        </xsd:complexContent>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Event_x0020_ID" ma:index="21" nillable="true" ma:displayName="Calendar Event ID" ma:internalName="Event_x0020_ID">
      <xsd:simpleType>
        <xsd:restriction base="dms:Note">
          <xsd:maxLength value="255"/>
        </xsd:restriction>
      </xsd:simpleType>
    </xsd:element>
    <xsd:element name="Approver" ma:index="22" ma:displayName="Approver" ma:list="UserInfo" ma:SharePointGroup="4815" ma:internalName="Approver" ma:showField="Titl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82BAEA-1072-4BDD-88F6-5104CCBCDC80}"/>
</file>

<file path=customXml/itemProps2.xml><?xml version="1.0" encoding="utf-8"?>
<ds:datastoreItem xmlns:ds="http://schemas.openxmlformats.org/officeDocument/2006/customXml" ds:itemID="{C9D413C5-9AA7-405A-A3B7-530DF0775C0D}"/>
</file>

<file path=customXml/itemProps3.xml><?xml version="1.0" encoding="utf-8"?>
<ds:datastoreItem xmlns:ds="http://schemas.openxmlformats.org/officeDocument/2006/customXml" ds:itemID="{0C14E3AF-B680-4453-BF71-D4EC3C5543F1}"/>
</file>

<file path=customXml/itemProps4.xml><?xml version="1.0" encoding="utf-8"?>
<ds:datastoreItem xmlns:ds="http://schemas.openxmlformats.org/officeDocument/2006/customXml" ds:itemID="{03B24DAF-8D34-4A60-94F0-2DE228B894AD}"/>
</file>

<file path=docProps/app.xml><?xml version="1.0" encoding="utf-8"?>
<Properties xmlns="http://schemas.openxmlformats.org/officeDocument/2006/extended-properties" xmlns:vt="http://schemas.openxmlformats.org/officeDocument/2006/docPropsVTypes">
  <Template>PP Template_2013</Template>
  <TotalTime>131</TotalTime>
  <Words>293</Words>
  <Application>Microsoft Office PowerPoint</Application>
  <PresentationFormat>On-screen Show (4:3)</PresentationFormat>
  <Paragraphs>77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AvantGarde</vt:lpstr>
      <vt:lpstr>Calibri</vt:lpstr>
      <vt:lpstr>Eurostile</vt:lpstr>
      <vt:lpstr>MRO Template 2012_060612</vt:lpstr>
      <vt:lpstr>Protection System Operations</vt:lpstr>
      <vt:lpstr>Protection System</vt:lpstr>
      <vt:lpstr>Examples</vt:lpstr>
      <vt:lpstr>Examples</vt:lpstr>
      <vt:lpstr>Examples</vt:lpstr>
      <vt:lpstr>Breaker Failure Example A</vt:lpstr>
      <vt:lpstr>Breaker Failure Example B</vt:lpstr>
      <vt:lpstr>Breaker Failure Example C</vt:lpstr>
      <vt:lpstr>Questions?</vt:lpstr>
    </vt:vector>
  </TitlesOfParts>
  <Company>MRO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 Presentation - Operation Count</dc:title>
  <dc:creator>Richard P. Quest</dc:creator>
  <cp:lastModifiedBy>Richard P. Quest</cp:lastModifiedBy>
  <cp:revision>9</cp:revision>
  <dcterms:created xsi:type="dcterms:W3CDTF">2016-05-27T15:58:05Z</dcterms:created>
  <dcterms:modified xsi:type="dcterms:W3CDTF">2016-05-27T18:09:56Z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0x010100E45EF0F8AAA65E428351BA36F1B645BE0400435BFA45095E194D938F82FDA3FCF708</vt:lpwstr>
  </property>
  <property fmtid="{D5CDD505-2E9C-101B-9397-08002B2CF9AE}" pid="3" name="_dlc_DocIdItemGuid">
    <vt:lpwstr>9aac17bb-3fc6-4578-8b0c-c822d6bdfaec</vt:lpwstr>
  </property>
  <property fmtid="{D5CDD505-2E9C-101B-9397-08002B2CF9AE}" pid="4" name="TaxKeyword">
    <vt:lpwstr/>
  </property>
</Properties>
</file>