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11"/>
  </p:notesMasterIdLst>
  <p:handoutMasterIdLst>
    <p:handoutMasterId r:id="rId12"/>
  </p:handoutMasterIdLst>
  <p:sldIdLst>
    <p:sldId id="260" r:id="rId6"/>
    <p:sldId id="261" r:id="rId7"/>
    <p:sldId id="262" r:id="rId8"/>
    <p:sldId id="263" r:id="rId9"/>
    <p:sldId id="256"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749"/>
    <a:srgbClr val="04286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6449" autoAdjust="0"/>
  </p:normalViewPr>
  <p:slideViewPr>
    <p:cSldViewPr snapToGrid="0" showGuides="1">
      <p:cViewPr varScale="1">
        <p:scale>
          <a:sx n="113" d="100"/>
          <a:sy n="113" d="100"/>
        </p:scale>
        <p:origin x="456" y="96"/>
      </p:cViewPr>
      <p:guideLst>
        <p:guide orient="horz" pos="2160"/>
        <p:guide pos="3840"/>
      </p:guideLst>
    </p:cSldViewPr>
  </p:slideViewPr>
  <p:notesTextViewPr>
    <p:cViewPr>
      <p:scale>
        <a:sx n="3" d="2"/>
        <a:sy n="3" d="2"/>
      </p:scale>
      <p:origin x="0" y="0"/>
    </p:cViewPr>
  </p:notesTextViewPr>
  <p:notesViewPr>
    <p:cSldViewPr snapToGrid="0">
      <p:cViewPr varScale="1">
        <p:scale>
          <a:sx n="75" d="100"/>
          <a:sy n="75" d="100"/>
        </p:scale>
        <p:origin x="328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9B81FC-BC9E-7B17-EFF3-3D9624422A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B3CA11-8065-CE52-7551-7DA164C5E6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5BB322-74CE-4188-BB66-43987C7D4B67}" type="datetimeFigureOut">
              <a:rPr lang="en-US" smtClean="0"/>
              <a:t>2/2/2026</a:t>
            </a:fld>
            <a:endParaRPr lang="en-US"/>
          </a:p>
        </p:txBody>
      </p:sp>
      <p:sp>
        <p:nvSpPr>
          <p:cNvPr id="4" name="Footer Placeholder 3">
            <a:extLst>
              <a:ext uri="{FF2B5EF4-FFF2-40B4-BE49-F238E27FC236}">
                <a16:creationId xmlns:a16="http://schemas.microsoft.com/office/drawing/2014/main" id="{95CC77FB-CCAC-9761-DA68-419C86B930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F42E353-6D85-942B-4193-ADD745B140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721F3D-C8E8-4539-9BDF-42823385FB97}" type="slidenum">
              <a:rPr lang="en-US" smtClean="0"/>
              <a:t>‹#›</a:t>
            </a:fld>
            <a:endParaRPr lang="en-US"/>
          </a:p>
        </p:txBody>
      </p:sp>
    </p:spTree>
    <p:extLst>
      <p:ext uri="{BB962C8B-B14F-4D97-AF65-F5344CB8AC3E}">
        <p14:creationId xmlns:p14="http://schemas.microsoft.com/office/powerpoint/2010/main" val="420128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4C140-823C-4F9C-8852-7096F56607F6}"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79D50-07CA-4755-9112-2789875E4783}" type="slidenum">
              <a:rPr lang="en-US" smtClean="0"/>
              <a:t>‹#›</a:t>
            </a:fld>
            <a:endParaRPr lang="en-US"/>
          </a:p>
        </p:txBody>
      </p:sp>
    </p:spTree>
    <p:extLst>
      <p:ext uri="{BB962C8B-B14F-4D97-AF65-F5344CB8AC3E}">
        <p14:creationId xmlns:p14="http://schemas.microsoft.com/office/powerpoint/2010/main" val="274594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MAC has repeatedly considered how to best approach communications with the members, both collectively and as individually classes.</a:t>
            </a:r>
          </a:p>
          <a:p>
            <a:pPr lvl="0"/>
            <a:r>
              <a:rPr lang="en-US" sz="1200" kern="1200" dirty="0">
                <a:solidFill>
                  <a:schemeClr val="tx1"/>
                </a:solidFill>
                <a:effectLst/>
                <a:latin typeface="+mn-lt"/>
                <a:ea typeface="+mn-ea"/>
                <a:cs typeface="+mn-cs"/>
              </a:rPr>
              <a:t>Challenges have been identified to include:</a:t>
            </a:r>
          </a:p>
          <a:p>
            <a:pPr lvl="1"/>
            <a:r>
              <a:rPr lang="en-US" sz="1200" kern="1200" dirty="0">
                <a:solidFill>
                  <a:schemeClr val="tx1"/>
                </a:solidFill>
                <a:effectLst/>
                <a:latin typeface="+mn-lt"/>
                <a:ea typeface="+mn-ea"/>
                <a:cs typeface="+mn-cs"/>
              </a:rPr>
              <a:t>Difficulty reaching the correct contacts at member organizations (i.e. Member Rep vs. appropriate contact person)</a:t>
            </a:r>
          </a:p>
          <a:p>
            <a:pPr lvl="1"/>
            <a:r>
              <a:rPr lang="en-US" sz="1200" kern="1200" dirty="0">
                <a:solidFill>
                  <a:schemeClr val="tx1"/>
                </a:solidFill>
                <a:effectLst/>
                <a:latin typeface="+mn-lt"/>
                <a:ea typeface="+mn-ea"/>
                <a:cs typeface="+mn-cs"/>
              </a:rPr>
              <a:t>Uneven production and unclear guidelines for the MAC post-meeting communications</a:t>
            </a:r>
          </a:p>
          <a:p>
            <a:pPr lvl="1"/>
            <a:r>
              <a:rPr lang="en-US" sz="1200" kern="1200" dirty="0">
                <a:solidFill>
                  <a:schemeClr val="tx1"/>
                </a:solidFill>
                <a:effectLst/>
                <a:latin typeface="+mn-lt"/>
                <a:ea typeface="+mn-ea"/>
                <a:cs typeface="+mn-cs"/>
              </a:rPr>
              <a:t>Differing expectations among members from different classes</a:t>
            </a:r>
          </a:p>
          <a:p>
            <a:pPr lvl="0"/>
            <a:r>
              <a:rPr lang="en-US" sz="1200" kern="1200" dirty="0">
                <a:solidFill>
                  <a:schemeClr val="tx1"/>
                </a:solidFill>
                <a:effectLst/>
                <a:latin typeface="+mn-lt"/>
                <a:ea typeface="+mn-ea"/>
                <a:cs typeface="+mn-cs"/>
              </a:rPr>
              <a:t>This topic was again brainstormed at December’s MAC Workshop. Ideas included:</a:t>
            </a:r>
          </a:p>
          <a:p>
            <a:pPr lvl="1"/>
            <a:r>
              <a:rPr lang="en-US" sz="1200" kern="1200" dirty="0">
                <a:solidFill>
                  <a:schemeClr val="tx1"/>
                </a:solidFill>
                <a:effectLst/>
                <a:latin typeface="+mn-lt"/>
                <a:ea typeface="+mn-ea"/>
                <a:cs typeface="+mn-cs"/>
              </a:rPr>
              <a:t>Leveraging the WECC weekly communication</a:t>
            </a:r>
          </a:p>
          <a:p>
            <a:pPr lvl="1"/>
            <a:r>
              <a:rPr lang="en-US" sz="1200" kern="1200" dirty="0">
                <a:solidFill>
                  <a:schemeClr val="tx1"/>
                </a:solidFill>
                <a:effectLst/>
                <a:latin typeface="+mn-lt"/>
                <a:ea typeface="+mn-ea"/>
                <a:cs typeface="+mn-cs"/>
              </a:rPr>
              <a:t>Storing the MAC communications product on the MAC page of the WECC website</a:t>
            </a:r>
          </a:p>
          <a:p>
            <a:pPr lvl="1"/>
            <a:r>
              <a:rPr lang="en-US" sz="1200" kern="1200" dirty="0">
                <a:solidFill>
                  <a:schemeClr val="tx1"/>
                </a:solidFill>
                <a:effectLst/>
                <a:latin typeface="+mn-lt"/>
                <a:ea typeface="+mn-ea"/>
                <a:cs typeface="+mn-cs"/>
              </a:rPr>
              <a:t>Re-invigorating the “class interest” distribution lists</a:t>
            </a:r>
          </a:p>
          <a:p>
            <a:endParaRPr lang="en-US" dirty="0"/>
          </a:p>
        </p:txBody>
      </p:sp>
      <p:sp>
        <p:nvSpPr>
          <p:cNvPr id="4" name="Slide Number Placeholder 3"/>
          <p:cNvSpPr>
            <a:spLocks noGrp="1"/>
          </p:cNvSpPr>
          <p:nvPr>
            <p:ph type="sldNum" sz="quarter" idx="5"/>
          </p:nvPr>
        </p:nvSpPr>
        <p:spPr/>
        <p:txBody>
          <a:bodyPr/>
          <a:lstStyle/>
          <a:p>
            <a:fld id="{4CE79D50-07CA-4755-9112-2789875E4783}" type="slidenum">
              <a:rPr lang="en-US" smtClean="0"/>
              <a:t>2</a:t>
            </a:fld>
            <a:endParaRPr lang="en-US"/>
          </a:p>
        </p:txBody>
      </p:sp>
    </p:spTree>
    <p:extLst>
      <p:ext uri="{BB962C8B-B14F-4D97-AF65-F5344CB8AC3E}">
        <p14:creationId xmlns:p14="http://schemas.microsoft.com/office/powerpoint/2010/main" val="355174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Production of periodic MAC Communications:</a:t>
            </a:r>
          </a:p>
          <a:p>
            <a:pPr lvl="1"/>
            <a:r>
              <a:rPr lang="en-US" sz="1200" kern="1200" dirty="0">
                <a:solidFill>
                  <a:schemeClr val="tx1"/>
                </a:solidFill>
                <a:effectLst/>
                <a:latin typeface="+mn-lt"/>
                <a:ea typeface="+mn-ea"/>
                <a:cs typeface="+mn-cs"/>
              </a:rPr>
              <a:t>Utilize a revised, somewhat streamlined MAC Communications Template (first draft provided with meeting materials)</a:t>
            </a:r>
          </a:p>
          <a:p>
            <a:pPr lvl="1"/>
            <a:r>
              <a:rPr lang="en-US" sz="1200" kern="1200" dirty="0">
                <a:solidFill>
                  <a:schemeClr val="tx1"/>
                </a:solidFill>
                <a:effectLst/>
                <a:latin typeface="+mn-lt"/>
                <a:ea typeface="+mn-ea"/>
                <a:cs typeface="+mn-cs"/>
              </a:rPr>
              <a:t>Reduce the communications frequency to quarterly plus special topics. (This would entail merging any communications from webinar meetings with the subsequent quarterly hybrid meetings, unless something timely is identified for the weekly WECC communications.)</a:t>
            </a:r>
          </a:p>
          <a:p>
            <a:pPr lvl="1"/>
            <a:r>
              <a:rPr lang="en-US" sz="1200" kern="1200" dirty="0">
                <a:solidFill>
                  <a:schemeClr val="tx1"/>
                </a:solidFill>
                <a:effectLst/>
                <a:latin typeface="+mn-lt"/>
                <a:ea typeface="+mn-ea"/>
                <a:cs typeface="+mn-cs"/>
              </a:rPr>
              <a:t>Simplify the review process to only include the Chair/Vice Chair</a:t>
            </a:r>
          </a:p>
          <a:p>
            <a:pPr lvl="1"/>
            <a:r>
              <a:rPr lang="en-US" sz="1200" kern="1200" dirty="0">
                <a:solidFill>
                  <a:schemeClr val="tx1"/>
                </a:solidFill>
                <a:effectLst/>
                <a:latin typeface="+mn-lt"/>
                <a:ea typeface="+mn-ea"/>
                <a:cs typeface="+mn-cs"/>
              </a:rPr>
              <a:t>Note: this requires “buy in” from MAC members to agree to the rotating assignment</a:t>
            </a:r>
          </a:p>
          <a:p>
            <a:endParaRPr lang="en-US" dirty="0"/>
          </a:p>
        </p:txBody>
      </p:sp>
      <p:sp>
        <p:nvSpPr>
          <p:cNvPr id="4" name="Slide Number Placeholder 3"/>
          <p:cNvSpPr>
            <a:spLocks noGrp="1"/>
          </p:cNvSpPr>
          <p:nvPr>
            <p:ph type="sldNum" sz="quarter" idx="5"/>
          </p:nvPr>
        </p:nvSpPr>
        <p:spPr/>
        <p:txBody>
          <a:bodyPr/>
          <a:lstStyle/>
          <a:p>
            <a:fld id="{4CE79D50-07CA-4755-9112-2789875E4783}" type="slidenum">
              <a:rPr lang="en-US" smtClean="0"/>
              <a:t>3</a:t>
            </a:fld>
            <a:endParaRPr lang="en-US"/>
          </a:p>
        </p:txBody>
      </p:sp>
    </p:spTree>
    <p:extLst>
      <p:ext uri="{BB962C8B-B14F-4D97-AF65-F5344CB8AC3E}">
        <p14:creationId xmlns:p14="http://schemas.microsoft.com/office/powerpoint/2010/main" val="37927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Abandon the class interest rates as they were shown to be rarely used and onerous to maintain</a:t>
            </a:r>
          </a:p>
          <a:p>
            <a:pPr lvl="1"/>
            <a:r>
              <a:rPr lang="en-US" sz="1200" kern="1200" dirty="0">
                <a:solidFill>
                  <a:schemeClr val="tx1"/>
                </a:solidFill>
                <a:effectLst/>
                <a:latin typeface="+mn-lt"/>
                <a:ea typeface="+mn-ea"/>
                <a:cs typeface="+mn-cs"/>
              </a:rPr>
              <a:t>Add a communications dropdown link in the “accordion” on the MAC page of the WECC website, on one year’s communication can be accessed (updated on a rolling basis, not reset each calendar year)</a:t>
            </a:r>
          </a:p>
          <a:p>
            <a:pPr lvl="1"/>
            <a:r>
              <a:rPr lang="en-US" sz="1200" kern="1200" dirty="0">
                <a:solidFill>
                  <a:schemeClr val="tx1"/>
                </a:solidFill>
                <a:effectLst/>
                <a:latin typeface="+mn-lt"/>
                <a:ea typeface="+mn-ea"/>
                <a:cs typeface="+mn-cs"/>
              </a:rPr>
              <a:t>Utilize the weekly WECC communications. A standing link to the MAC page could be included each week through a simple sentence, which is expanded to highlight when timely input on a specific topic is requested.</a:t>
            </a:r>
          </a:p>
          <a:p>
            <a:endParaRPr lang="en-US" dirty="0"/>
          </a:p>
        </p:txBody>
      </p:sp>
      <p:sp>
        <p:nvSpPr>
          <p:cNvPr id="4" name="Slide Number Placeholder 3"/>
          <p:cNvSpPr>
            <a:spLocks noGrp="1"/>
          </p:cNvSpPr>
          <p:nvPr>
            <p:ph type="sldNum" sz="quarter" idx="5"/>
          </p:nvPr>
        </p:nvSpPr>
        <p:spPr/>
        <p:txBody>
          <a:bodyPr/>
          <a:lstStyle/>
          <a:p>
            <a:fld id="{4CE79D50-07CA-4755-9112-2789875E4783}" type="slidenum">
              <a:rPr lang="en-US" smtClean="0"/>
              <a:t>4</a:t>
            </a:fld>
            <a:endParaRPr lang="en-US"/>
          </a:p>
        </p:txBody>
      </p:sp>
    </p:spTree>
    <p:extLst>
      <p:ext uri="{BB962C8B-B14F-4D97-AF65-F5344CB8AC3E}">
        <p14:creationId xmlns:p14="http://schemas.microsoft.com/office/powerpoint/2010/main" val="1369178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wecc.org/" TargetMode="External"/><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wecc.org/" TargetMode="External"/><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ecc.org/" TargetMode="External"/><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C9622-B10C-F7CC-CD7C-FA46D33AE5AA}"/>
              </a:ext>
            </a:extLst>
          </p:cNvPr>
          <p:cNvSpPr>
            <a:spLocks noGrp="1"/>
          </p:cNvSpPr>
          <p:nvPr>
            <p:ph type="title" hasCustomPrompt="1"/>
          </p:nvPr>
        </p:nvSpPr>
        <p:spPr>
          <a:xfrm>
            <a:off x="838200" y="365126"/>
            <a:ext cx="10972800" cy="489544"/>
          </a:xfrm>
          <a:prstGeom prst="rect">
            <a:avLst/>
          </a:prstGeom>
        </p:spPr>
        <p:txBody>
          <a:bodyPr/>
          <a:lstStyle/>
          <a:p>
            <a:r>
              <a:rPr lang="en-US" dirty="0"/>
              <a:t>Click To Edit</a:t>
            </a:r>
          </a:p>
        </p:txBody>
      </p:sp>
      <p:sp>
        <p:nvSpPr>
          <p:cNvPr id="3" name="Content Placeholder 2">
            <a:extLst>
              <a:ext uri="{FF2B5EF4-FFF2-40B4-BE49-F238E27FC236}">
                <a16:creationId xmlns:a16="http://schemas.microsoft.com/office/drawing/2014/main" id="{D535FB8E-D0E3-8F8A-61BC-E5994226C8DA}"/>
              </a:ext>
            </a:extLst>
          </p:cNvPr>
          <p:cNvSpPr>
            <a:spLocks noGrp="1"/>
          </p:cNvSpPr>
          <p:nvPr>
            <p:ph sz="half" idx="1"/>
          </p:nvPr>
        </p:nvSpPr>
        <p:spPr>
          <a:xfrm>
            <a:off x="838200" y="1148371"/>
            <a:ext cx="5257800" cy="53667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4213243-04A2-062D-E30B-E1233D6B5198}"/>
              </a:ext>
            </a:extLst>
          </p:cNvPr>
          <p:cNvSpPr>
            <a:spLocks noGrp="1"/>
          </p:cNvSpPr>
          <p:nvPr>
            <p:ph sz="half" idx="2"/>
          </p:nvPr>
        </p:nvSpPr>
        <p:spPr>
          <a:xfrm>
            <a:off x="6468415" y="1148371"/>
            <a:ext cx="5342585" cy="53667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90069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17" name="Picture 16" descr="A blue and white graphic with WECC logo and WECC contact information.&#10;website: www.wecc.org&#10;phone: 801-582-0353&#10;address: 155 N 400 W, Salt Lake City, Utah 84103, USA">
            <a:hlinkClick r:id="rId3"/>
            <a:extLst>
              <a:ext uri="{FF2B5EF4-FFF2-40B4-BE49-F238E27FC236}">
                <a16:creationId xmlns:a16="http://schemas.microsoft.com/office/drawing/2014/main" id="{80D8187B-B8EC-89FF-C88A-C4E44E5461C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104204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d w/engage">
    <p:spTree>
      <p:nvGrpSpPr>
        <p:cNvPr id="1" name=""/>
        <p:cNvGrpSpPr/>
        <p:nvPr/>
      </p:nvGrpSpPr>
      <p:grpSpPr>
        <a:xfrm>
          <a:off x="0" y="0"/>
          <a:ext cx="0" cy="0"/>
          <a:chOff x="0" y="0"/>
          <a:chExt cx="0" cy="0"/>
        </a:xfrm>
      </p:grpSpPr>
      <p:pic>
        <p:nvPicPr>
          <p:cNvPr id="17" name="Picture 16" descr="A blue and white graphic with WECC logo and WECC contact information.&#10;website: www.wecc.org&#10;phone: 801-582-0353&#10;address: 155 N 400 W, Salt Lake City, Utah 84103, USA">
            <a:hlinkClick r:id="rId3"/>
            <a:extLst>
              <a:ext uri="{FF2B5EF4-FFF2-40B4-BE49-F238E27FC236}">
                <a16:creationId xmlns:a16="http://schemas.microsoft.com/office/drawing/2014/main" id="{80D8187B-B8EC-89FF-C88A-C4E44E5461C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52D8E5B1-5A99-B328-3EF6-8681C1D15D12}"/>
              </a:ext>
            </a:extLst>
          </p:cNvPr>
          <p:cNvSpPr/>
          <p:nvPr userDrawn="1"/>
        </p:nvSpPr>
        <p:spPr>
          <a:xfrm>
            <a:off x="2827053" y="3605697"/>
            <a:ext cx="548640" cy="5440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C76C5B-BD74-FD6D-067C-FAC587E748FD}"/>
              </a:ext>
            </a:extLst>
          </p:cNvPr>
          <p:cNvSpPr txBox="1"/>
          <p:nvPr userDrawn="1"/>
        </p:nvSpPr>
        <p:spPr>
          <a:xfrm>
            <a:off x="3535649" y="3646878"/>
            <a:ext cx="5250180" cy="461665"/>
          </a:xfrm>
          <a:prstGeom prst="rect">
            <a:avLst/>
          </a:prstGeom>
          <a:noFill/>
        </p:spPr>
        <p:txBody>
          <a:bodyPr wrap="square" rtlCol="0">
            <a:spAutoFit/>
          </a:bodyPr>
          <a:lstStyle/>
          <a:p>
            <a:r>
              <a:rPr lang="en-US" sz="2400" dirty="0">
                <a:solidFill>
                  <a:schemeClr val="bg1"/>
                </a:solidFill>
              </a:rPr>
              <a:t>engage@wecc.org</a:t>
            </a:r>
          </a:p>
        </p:txBody>
      </p:sp>
      <p:pic>
        <p:nvPicPr>
          <p:cNvPr id="7" name="Picture 6" descr="A blue envelope with a black background&#10;&#10;AI-generated content may be incorrect.">
            <a:extLst>
              <a:ext uri="{FF2B5EF4-FFF2-40B4-BE49-F238E27FC236}">
                <a16:creationId xmlns:a16="http://schemas.microsoft.com/office/drawing/2014/main" id="{DEDE9C27-0BF7-372D-8150-1391C53DC47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952606" y="3746936"/>
            <a:ext cx="317849" cy="291664"/>
          </a:xfrm>
          <a:prstGeom prst="rect">
            <a:avLst/>
          </a:prstGeom>
        </p:spPr>
      </p:pic>
    </p:spTree>
    <p:custDataLst>
      <p:tags r:id="rId1"/>
    </p:custDataLst>
    <p:extLst>
      <p:ext uri="{BB962C8B-B14F-4D97-AF65-F5344CB8AC3E}">
        <p14:creationId xmlns:p14="http://schemas.microsoft.com/office/powerpoint/2010/main" val="42144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8DCD-DB62-6169-F16C-5654D9AE5937}"/>
              </a:ext>
            </a:extLst>
          </p:cNvPr>
          <p:cNvSpPr>
            <a:spLocks noGrp="1"/>
          </p:cNvSpPr>
          <p:nvPr>
            <p:ph type="title" hasCustomPrompt="1"/>
          </p:nvPr>
        </p:nvSpPr>
        <p:spPr>
          <a:xfrm>
            <a:off x="839788" y="365125"/>
            <a:ext cx="10972800" cy="484881"/>
          </a:xfrm>
          <a:prstGeom prst="rect">
            <a:avLst/>
          </a:prstGeom>
        </p:spPr>
        <p:txBody>
          <a:bodyPr/>
          <a:lstStyle/>
          <a:p>
            <a:r>
              <a:rPr lang="en-US" dirty="0"/>
              <a:t>Click To Edit</a:t>
            </a:r>
          </a:p>
        </p:txBody>
      </p:sp>
      <p:sp>
        <p:nvSpPr>
          <p:cNvPr id="3" name="Text Placeholder 2">
            <a:extLst>
              <a:ext uri="{FF2B5EF4-FFF2-40B4-BE49-F238E27FC236}">
                <a16:creationId xmlns:a16="http://schemas.microsoft.com/office/drawing/2014/main" id="{0B767EF8-DC2D-13DA-B84E-E60BA2A0B63A}"/>
              </a:ext>
            </a:extLst>
          </p:cNvPr>
          <p:cNvSpPr>
            <a:spLocks noGrp="1"/>
          </p:cNvSpPr>
          <p:nvPr>
            <p:ph type="body" idx="1"/>
          </p:nvPr>
        </p:nvSpPr>
        <p:spPr>
          <a:xfrm>
            <a:off x="839788" y="1096850"/>
            <a:ext cx="5256211" cy="4848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FD01B2-3A18-AE8D-979C-C64E320CD55D}"/>
              </a:ext>
            </a:extLst>
          </p:cNvPr>
          <p:cNvSpPr>
            <a:spLocks noGrp="1"/>
          </p:cNvSpPr>
          <p:nvPr>
            <p:ph sz="half" idx="2"/>
          </p:nvPr>
        </p:nvSpPr>
        <p:spPr>
          <a:xfrm>
            <a:off x="839788" y="1777284"/>
            <a:ext cx="5256211" cy="4737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96C2CD8-F762-8DE1-7614-5AF799657624}"/>
              </a:ext>
            </a:extLst>
          </p:cNvPr>
          <p:cNvSpPr>
            <a:spLocks noGrp="1"/>
          </p:cNvSpPr>
          <p:nvPr>
            <p:ph type="body" sz="quarter" idx="3"/>
          </p:nvPr>
        </p:nvSpPr>
        <p:spPr>
          <a:xfrm>
            <a:off x="6465194" y="1096850"/>
            <a:ext cx="5347394" cy="4848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77B59D-C354-C769-B75D-639A2D732ADD}"/>
              </a:ext>
            </a:extLst>
          </p:cNvPr>
          <p:cNvSpPr>
            <a:spLocks noGrp="1"/>
          </p:cNvSpPr>
          <p:nvPr>
            <p:ph sz="quarter" idx="4"/>
          </p:nvPr>
        </p:nvSpPr>
        <p:spPr>
          <a:xfrm>
            <a:off x="6465194" y="1777284"/>
            <a:ext cx="5347394" cy="4737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37020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69D8-5D8C-071A-FBA8-EA0E2698E669}"/>
              </a:ext>
            </a:extLst>
          </p:cNvPr>
          <p:cNvSpPr>
            <a:spLocks noGrp="1"/>
          </p:cNvSpPr>
          <p:nvPr>
            <p:ph type="title" hasCustomPrompt="1"/>
          </p:nvPr>
        </p:nvSpPr>
        <p:spPr>
          <a:xfrm>
            <a:off x="838200" y="365126"/>
            <a:ext cx="10972800" cy="489544"/>
          </a:xfrm>
          <a:prstGeom prst="rect">
            <a:avLst/>
          </a:prstGeom>
        </p:spPr>
        <p:txBody>
          <a:bodyPr/>
          <a:lstStyle/>
          <a:p>
            <a:r>
              <a:rPr lang="en-US" dirty="0"/>
              <a:t>Click To Edit</a:t>
            </a:r>
          </a:p>
        </p:txBody>
      </p:sp>
    </p:spTree>
    <p:custDataLst>
      <p:tags r:id="rId1"/>
    </p:custDataLst>
    <p:extLst>
      <p:ext uri="{BB962C8B-B14F-4D97-AF65-F5344CB8AC3E}">
        <p14:creationId xmlns:p14="http://schemas.microsoft.com/office/powerpoint/2010/main" val="371890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6D03B-9239-60A1-AF8D-753574CF87DA}"/>
              </a:ext>
            </a:extLst>
          </p:cNvPr>
          <p:cNvSpPr>
            <a:spLocks noGrp="1"/>
          </p:cNvSpPr>
          <p:nvPr>
            <p:ph idx="1"/>
          </p:nvPr>
        </p:nvSpPr>
        <p:spPr>
          <a:xfrm>
            <a:off x="5216892" y="1154158"/>
            <a:ext cx="6594107" cy="5360942"/>
          </a:xfrm>
        </p:spPr>
        <p:txBody>
          <a:bodyPr>
            <a:normAutofit/>
          </a:bodyPr>
          <a:lstStyle>
            <a:lvl1pPr marL="0" indent="0">
              <a:buNone/>
              <a:defRPr sz="2800"/>
            </a:lvl1pPr>
            <a:lvl2pPr>
              <a:defRPr sz="2800"/>
            </a:lvl2pPr>
            <a:lvl3pPr>
              <a:defRPr sz="2400"/>
            </a:lvl3pPr>
            <a:lvl4pPr marL="1371600" indent="0">
              <a:buNone/>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8" name="Title 1">
            <a:extLst>
              <a:ext uri="{FF2B5EF4-FFF2-40B4-BE49-F238E27FC236}">
                <a16:creationId xmlns:a16="http://schemas.microsoft.com/office/drawing/2014/main" id="{448BD030-59F8-77F4-091E-5B529E69000B}"/>
              </a:ext>
            </a:extLst>
          </p:cNvPr>
          <p:cNvSpPr>
            <a:spLocks noGrp="1"/>
          </p:cNvSpPr>
          <p:nvPr>
            <p:ph type="title" hasCustomPrompt="1"/>
          </p:nvPr>
        </p:nvSpPr>
        <p:spPr>
          <a:xfrm>
            <a:off x="838200" y="365126"/>
            <a:ext cx="10972800" cy="489544"/>
          </a:xfrm>
          <a:prstGeom prst="rect">
            <a:avLst/>
          </a:prstGeom>
        </p:spPr>
        <p:txBody>
          <a:bodyPr/>
          <a:lstStyle/>
          <a:p>
            <a:r>
              <a:rPr lang="en-US" dirty="0"/>
              <a:t>Click To Edit</a:t>
            </a:r>
          </a:p>
        </p:txBody>
      </p:sp>
      <p:sp>
        <p:nvSpPr>
          <p:cNvPr id="2" name="Text Placeholder 3">
            <a:extLst>
              <a:ext uri="{FF2B5EF4-FFF2-40B4-BE49-F238E27FC236}">
                <a16:creationId xmlns:a16="http://schemas.microsoft.com/office/drawing/2014/main" id="{05199154-124F-9096-D2E0-CC74D53A95FB}"/>
              </a:ext>
            </a:extLst>
          </p:cNvPr>
          <p:cNvSpPr>
            <a:spLocks noGrp="1"/>
          </p:cNvSpPr>
          <p:nvPr>
            <p:ph type="body" sz="half" idx="2"/>
          </p:nvPr>
        </p:nvSpPr>
        <p:spPr>
          <a:xfrm>
            <a:off x="838199" y="1154158"/>
            <a:ext cx="4186188" cy="5360942"/>
          </a:xfrm>
        </p:spPr>
        <p:txBody>
          <a:bodyPr>
            <a:normAutofit/>
          </a:bodyPr>
          <a:lstStyle>
            <a:lvl1pPr marL="231775" indent="-231775">
              <a:buFont typeface="Arial" panose="020B0604020202020204" pitchFamily="34" charset="0"/>
              <a:buChar char="•"/>
              <a:defRPr sz="2200"/>
            </a:lvl1pPr>
            <a:lvl2pPr marL="742950" indent="-285750">
              <a:buFont typeface="Arial" panose="020B0604020202020204" pitchFamily="34" charset="0"/>
              <a:buChar char="•"/>
              <a:defRPr sz="20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600"/>
            </a:lvl4pPr>
            <a:lvl5pPr marL="2000250" indent="-171450">
              <a:buFont typeface="Arial" panose="020B0604020202020204" pitchFamily="34" charset="0"/>
              <a:buChar char="•"/>
              <a:defRPr sz="1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04043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_Pictur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7E42D4D-8989-54A1-9FF4-F492C4B630EB}"/>
              </a:ext>
            </a:extLst>
          </p:cNvPr>
          <p:cNvSpPr>
            <a:spLocks noGrp="1"/>
          </p:cNvSpPr>
          <p:nvPr>
            <p:ph type="title" hasCustomPrompt="1"/>
          </p:nvPr>
        </p:nvSpPr>
        <p:spPr>
          <a:xfrm>
            <a:off x="838200" y="365126"/>
            <a:ext cx="10972800" cy="489544"/>
          </a:xfrm>
          <a:prstGeom prst="rect">
            <a:avLst/>
          </a:prstGeom>
        </p:spPr>
        <p:txBody>
          <a:bodyPr/>
          <a:lstStyle/>
          <a:p>
            <a:r>
              <a:rPr lang="en-US" dirty="0"/>
              <a:t>Click To Edit</a:t>
            </a:r>
          </a:p>
        </p:txBody>
      </p:sp>
      <p:sp>
        <p:nvSpPr>
          <p:cNvPr id="2" name="Content Placeholder 2">
            <a:extLst>
              <a:ext uri="{FF2B5EF4-FFF2-40B4-BE49-F238E27FC236}">
                <a16:creationId xmlns:a16="http://schemas.microsoft.com/office/drawing/2014/main" id="{B88EE24C-615F-4064-C6D3-C6A6BBD52614}"/>
              </a:ext>
            </a:extLst>
          </p:cNvPr>
          <p:cNvSpPr>
            <a:spLocks noGrp="1"/>
          </p:cNvSpPr>
          <p:nvPr>
            <p:ph idx="1"/>
          </p:nvPr>
        </p:nvSpPr>
        <p:spPr>
          <a:xfrm>
            <a:off x="838200" y="1154158"/>
            <a:ext cx="10972800" cy="5360942"/>
          </a:xfrm>
        </p:spPr>
        <p:txBody>
          <a:bodyPr>
            <a:normAutofit/>
          </a:bodyPr>
          <a:lstStyle>
            <a:lvl1pPr marL="0" indent="0">
              <a:buNone/>
              <a:defRPr sz="2800"/>
            </a:lvl1pPr>
            <a:lvl2pPr>
              <a:defRPr sz="2800"/>
            </a:lvl2pPr>
            <a:lvl3pPr>
              <a:defRPr sz="2400"/>
            </a:lvl3pPr>
            <a:lvl4pPr marL="1371600" indent="0">
              <a:buNone/>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Tree>
    <p:custDataLst>
      <p:tags r:id="rId1"/>
    </p:custDataLst>
    <p:extLst>
      <p:ext uri="{BB962C8B-B14F-4D97-AF65-F5344CB8AC3E}">
        <p14:creationId xmlns:p14="http://schemas.microsoft.com/office/powerpoint/2010/main" val="42033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A blue and yellow building">
            <a:extLst>
              <a:ext uri="{FF2B5EF4-FFF2-40B4-BE49-F238E27FC236}">
                <a16:creationId xmlns:a16="http://schemas.microsoft.com/office/drawing/2014/main" id="{68ED0198-0F0C-A27D-C6ED-9E343D711D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953000" cy="6858000"/>
          </a:xfrm>
          <a:prstGeom prst="rect">
            <a:avLst/>
          </a:prstGeom>
        </p:spPr>
      </p:pic>
      <p:sp>
        <p:nvSpPr>
          <p:cNvPr id="20" name="Text Placeholder 19">
            <a:extLst>
              <a:ext uri="{FF2B5EF4-FFF2-40B4-BE49-F238E27FC236}">
                <a16:creationId xmlns:a16="http://schemas.microsoft.com/office/drawing/2014/main" id="{215DC4DC-D2F4-4AED-4157-6DF7423B6B26}"/>
              </a:ext>
            </a:extLst>
          </p:cNvPr>
          <p:cNvSpPr>
            <a:spLocks noGrp="1"/>
          </p:cNvSpPr>
          <p:nvPr>
            <p:ph type="body" sz="quarter" idx="11" hasCustomPrompt="1"/>
          </p:nvPr>
        </p:nvSpPr>
        <p:spPr>
          <a:xfrm>
            <a:off x="5121275" y="1240167"/>
            <a:ext cx="6524625" cy="1889410"/>
          </a:xfrm>
          <a:prstGeom prst="rect">
            <a:avLst/>
          </a:prstGeom>
        </p:spPr>
        <p:txBody>
          <a:bodyPr anchor="ctr" anchorCtr="0">
            <a:normAutofit/>
          </a:bodyPr>
          <a:lstStyle>
            <a:lvl1pPr marL="0" indent="0" algn="ctr">
              <a:buNone/>
              <a:defRPr sz="3800" b="1">
                <a:solidFill>
                  <a:schemeClr val="accent1"/>
                </a:solidFill>
              </a:defRPr>
            </a:lvl1pPr>
          </a:lstStyle>
          <a:p>
            <a:pPr lvl="0"/>
            <a:r>
              <a:rPr lang="en-US" dirty="0"/>
              <a:t>Title </a:t>
            </a:r>
          </a:p>
        </p:txBody>
      </p:sp>
      <p:sp>
        <p:nvSpPr>
          <p:cNvPr id="24" name="Text Placeholder 24">
            <a:extLst>
              <a:ext uri="{FF2B5EF4-FFF2-40B4-BE49-F238E27FC236}">
                <a16:creationId xmlns:a16="http://schemas.microsoft.com/office/drawing/2014/main" id="{48A29FA4-E9A4-B09A-6CB3-042DE62CD7A0}"/>
              </a:ext>
            </a:extLst>
          </p:cNvPr>
          <p:cNvSpPr>
            <a:spLocks noGrp="1"/>
          </p:cNvSpPr>
          <p:nvPr>
            <p:ph type="body" sz="quarter" idx="19" hasCustomPrompt="1"/>
          </p:nvPr>
        </p:nvSpPr>
        <p:spPr>
          <a:xfrm>
            <a:off x="5121132" y="3738950"/>
            <a:ext cx="6524625" cy="294568"/>
          </a:xfrm>
          <a:prstGeom prst="rect">
            <a:avLst/>
          </a:prstGeom>
        </p:spPr>
        <p:txBody>
          <a:bodyPr tIns="0" bIns="0">
            <a:spAutoFit/>
          </a:bodyPr>
          <a:lstStyle>
            <a:lvl1pPr marL="0" indent="0" algn="ctr">
              <a:spcBef>
                <a:spcPts val="0"/>
              </a:spcBef>
              <a:buNone/>
              <a:defRPr sz="1800" b="0" i="1">
                <a:solidFill>
                  <a:schemeClr val="tx1"/>
                </a:solidFill>
              </a:defRPr>
            </a:lvl1pPr>
          </a:lstStyle>
          <a:p>
            <a:pPr lvl="0"/>
            <a:r>
              <a:rPr lang="en-US" dirty="0"/>
              <a:t>Title </a:t>
            </a:r>
          </a:p>
        </p:txBody>
      </p:sp>
      <p:sp>
        <p:nvSpPr>
          <p:cNvPr id="3" name="Text Placeholder 22">
            <a:extLst>
              <a:ext uri="{FF2B5EF4-FFF2-40B4-BE49-F238E27FC236}">
                <a16:creationId xmlns:a16="http://schemas.microsoft.com/office/drawing/2014/main" id="{01F56C4C-7258-8D5C-5BA4-8B56C6822F2C}"/>
              </a:ext>
            </a:extLst>
          </p:cNvPr>
          <p:cNvSpPr>
            <a:spLocks noGrp="1"/>
          </p:cNvSpPr>
          <p:nvPr>
            <p:ph type="body" sz="quarter" idx="20" hasCustomPrompt="1"/>
          </p:nvPr>
        </p:nvSpPr>
        <p:spPr>
          <a:xfrm>
            <a:off x="5121133" y="3406583"/>
            <a:ext cx="6524625" cy="327269"/>
          </a:xfrm>
          <a:prstGeom prst="rect">
            <a:avLst/>
          </a:prstGeom>
        </p:spPr>
        <p:txBody>
          <a:bodyPr tIns="0" bIns="0">
            <a:spAutoFit/>
          </a:bodyPr>
          <a:lstStyle>
            <a:lvl1pPr marL="0" indent="0" algn="ctr">
              <a:spcBef>
                <a:spcPts val="0"/>
              </a:spcBef>
              <a:buNone/>
              <a:defRPr sz="2000" b="1" i="0">
                <a:solidFill>
                  <a:schemeClr val="tx1"/>
                </a:solidFill>
              </a:defRPr>
            </a:lvl1pPr>
            <a:lvl2pPr marL="457200" indent="0">
              <a:buNone/>
              <a:defRPr/>
            </a:lvl2pPr>
          </a:lstStyle>
          <a:p>
            <a:pPr lvl="0"/>
            <a:r>
              <a:rPr lang="en-US" dirty="0"/>
              <a:t>Name</a:t>
            </a:r>
          </a:p>
        </p:txBody>
      </p:sp>
      <p:sp>
        <p:nvSpPr>
          <p:cNvPr id="14" name="TextBox 13">
            <a:extLst>
              <a:ext uri="{FF2B5EF4-FFF2-40B4-BE49-F238E27FC236}">
                <a16:creationId xmlns:a16="http://schemas.microsoft.com/office/drawing/2014/main" id="{B56AD398-5645-637B-49FE-6C9B78A80E2A}"/>
              </a:ext>
            </a:extLst>
          </p:cNvPr>
          <p:cNvSpPr txBox="1">
            <a:spLocks noGrp="1" noRot="1" noMove="1" noResize="1" noEditPoints="1" noAdjustHandles="1" noChangeArrowheads="1" noChangeShapeType="1"/>
          </p:cNvSpPr>
          <p:nvPr userDrawn="1"/>
        </p:nvSpPr>
        <p:spPr>
          <a:xfrm>
            <a:off x="302539" y="5406843"/>
            <a:ext cx="2047355" cy="738664"/>
          </a:xfrm>
          <a:prstGeom prst="rect">
            <a:avLst/>
          </a:prstGeom>
          <a:noFill/>
        </p:spPr>
        <p:txBody>
          <a:bodyPr wrap="none" rtlCol="0">
            <a:spAutoFit/>
          </a:bodyPr>
          <a:lstStyle/>
          <a:p>
            <a:endParaRPr lang="en-US" sz="1400" b="1" dirty="0">
              <a:solidFill>
                <a:schemeClr val="bg1"/>
              </a:solidFill>
              <a:latin typeface="Roboto" panose="02000000000000000000" pitchFamily="2" charset="0"/>
              <a:ea typeface="Roboto" panose="02000000000000000000" pitchFamily="2" charset="0"/>
            </a:endParaRPr>
          </a:p>
          <a:p>
            <a:r>
              <a:rPr lang="en-US" sz="1400" b="1" dirty="0">
                <a:solidFill>
                  <a:schemeClr val="bg1"/>
                </a:solidFill>
                <a:latin typeface="Roboto" panose="02000000000000000000" pitchFamily="2" charset="0"/>
                <a:ea typeface="Roboto" panose="02000000000000000000" pitchFamily="2" charset="0"/>
              </a:rPr>
              <a:t>Electric Reliability </a:t>
            </a:r>
          </a:p>
          <a:p>
            <a:r>
              <a:rPr lang="en-US" sz="1400" b="1" dirty="0">
                <a:solidFill>
                  <a:schemeClr val="bg1"/>
                </a:solidFill>
                <a:latin typeface="Roboto" panose="02000000000000000000" pitchFamily="2" charset="0"/>
                <a:ea typeface="Roboto" panose="02000000000000000000" pitchFamily="2" charset="0"/>
              </a:rPr>
              <a:t>&amp; Security for the West</a:t>
            </a:r>
          </a:p>
        </p:txBody>
      </p:sp>
      <p:sp>
        <p:nvSpPr>
          <p:cNvPr id="18" name="Text Placeholder 17">
            <a:extLst>
              <a:ext uri="{FF2B5EF4-FFF2-40B4-BE49-F238E27FC236}">
                <a16:creationId xmlns:a16="http://schemas.microsoft.com/office/drawing/2014/main" id="{254CC2BD-8B54-0093-BF56-3FDFA27D9D69}"/>
              </a:ext>
            </a:extLst>
          </p:cNvPr>
          <p:cNvSpPr>
            <a:spLocks noGrp="1"/>
          </p:cNvSpPr>
          <p:nvPr>
            <p:ph type="body" sz="quarter" idx="10" hasCustomPrompt="1"/>
          </p:nvPr>
        </p:nvSpPr>
        <p:spPr>
          <a:xfrm>
            <a:off x="309096" y="6282761"/>
            <a:ext cx="2305676" cy="229102"/>
          </a:xfrm>
          <a:prstGeom prst="rect">
            <a:avLst/>
          </a:prstGeom>
        </p:spPr>
        <p:txBody>
          <a:bodyPr tIns="0" bIns="0">
            <a:spAutoFit/>
          </a:bodyPr>
          <a:lstStyle>
            <a:lvl1pPr marL="0" indent="0">
              <a:spcBef>
                <a:spcPts val="0"/>
              </a:spcBef>
              <a:buNone/>
              <a:defRPr sz="1400" b="0">
                <a:solidFill>
                  <a:schemeClr val="bg1"/>
                </a:solidFill>
              </a:defRPr>
            </a:lvl1pPr>
          </a:lstStyle>
          <a:p>
            <a:pPr lvl="0"/>
            <a:r>
              <a:rPr lang="en-US" dirty="0"/>
              <a:t>Month DD, </a:t>
            </a:r>
            <a:r>
              <a:rPr lang="en-US" dirty="0" err="1"/>
              <a:t>YYYY</a:t>
            </a:r>
            <a:endParaRPr lang="en-US" dirty="0"/>
          </a:p>
        </p:txBody>
      </p:sp>
      <p:sp>
        <p:nvSpPr>
          <p:cNvPr id="2" name="Text Placeholder 24">
            <a:extLst>
              <a:ext uri="{FF2B5EF4-FFF2-40B4-BE49-F238E27FC236}">
                <a16:creationId xmlns:a16="http://schemas.microsoft.com/office/drawing/2014/main" id="{311A82E9-884D-2502-EADA-27DFD65AA342}"/>
              </a:ext>
            </a:extLst>
          </p:cNvPr>
          <p:cNvSpPr>
            <a:spLocks noGrp="1"/>
          </p:cNvSpPr>
          <p:nvPr>
            <p:ph type="body" sz="quarter" idx="21" hasCustomPrompt="1"/>
          </p:nvPr>
        </p:nvSpPr>
        <p:spPr>
          <a:xfrm>
            <a:off x="5121131" y="4800004"/>
            <a:ext cx="6524625" cy="294568"/>
          </a:xfrm>
          <a:prstGeom prst="rect">
            <a:avLst/>
          </a:prstGeom>
        </p:spPr>
        <p:txBody>
          <a:bodyPr tIns="0" bIns="0">
            <a:spAutoFit/>
          </a:bodyPr>
          <a:lstStyle>
            <a:lvl1pPr marL="0" indent="0" algn="ctr">
              <a:spcBef>
                <a:spcPts val="0"/>
              </a:spcBef>
              <a:buNone/>
              <a:defRPr sz="1800" b="0" i="1">
                <a:solidFill>
                  <a:schemeClr val="tx1"/>
                </a:solidFill>
              </a:defRPr>
            </a:lvl1pPr>
          </a:lstStyle>
          <a:p>
            <a:pPr lvl="0"/>
            <a:r>
              <a:rPr lang="en-US" dirty="0"/>
              <a:t>Title </a:t>
            </a:r>
          </a:p>
        </p:txBody>
      </p:sp>
      <p:sp>
        <p:nvSpPr>
          <p:cNvPr id="4" name="Text Placeholder 22">
            <a:extLst>
              <a:ext uri="{FF2B5EF4-FFF2-40B4-BE49-F238E27FC236}">
                <a16:creationId xmlns:a16="http://schemas.microsoft.com/office/drawing/2014/main" id="{39DE06FF-ED59-D1D1-B97D-EB9A232F4F95}"/>
              </a:ext>
            </a:extLst>
          </p:cNvPr>
          <p:cNvSpPr>
            <a:spLocks noGrp="1"/>
          </p:cNvSpPr>
          <p:nvPr>
            <p:ph type="body" sz="quarter" idx="22" hasCustomPrompt="1"/>
          </p:nvPr>
        </p:nvSpPr>
        <p:spPr>
          <a:xfrm>
            <a:off x="5121132" y="4469982"/>
            <a:ext cx="6524625" cy="327269"/>
          </a:xfrm>
          <a:prstGeom prst="rect">
            <a:avLst/>
          </a:prstGeom>
        </p:spPr>
        <p:txBody>
          <a:bodyPr tIns="0" bIns="0">
            <a:spAutoFit/>
          </a:bodyPr>
          <a:lstStyle>
            <a:lvl1pPr marL="0" indent="0" algn="ctr">
              <a:spcBef>
                <a:spcPts val="0"/>
              </a:spcBef>
              <a:buNone/>
              <a:defRPr sz="2000" b="1" i="0">
                <a:solidFill>
                  <a:schemeClr val="tx1"/>
                </a:solidFill>
              </a:defRPr>
            </a:lvl1pPr>
            <a:lvl2pPr marL="457200" indent="0">
              <a:buNone/>
              <a:defRPr/>
            </a:lvl2pPr>
          </a:lstStyle>
          <a:p>
            <a:pPr lvl="0"/>
            <a:r>
              <a:rPr lang="en-US" dirty="0"/>
              <a:t>Name</a:t>
            </a:r>
          </a:p>
        </p:txBody>
      </p:sp>
      <p:sp>
        <p:nvSpPr>
          <p:cNvPr id="5" name="Text Placeholder 24">
            <a:extLst>
              <a:ext uri="{FF2B5EF4-FFF2-40B4-BE49-F238E27FC236}">
                <a16:creationId xmlns:a16="http://schemas.microsoft.com/office/drawing/2014/main" id="{BB6BCC1B-8DD4-7BAD-9224-096EEB8E2B24}"/>
              </a:ext>
            </a:extLst>
          </p:cNvPr>
          <p:cNvSpPr>
            <a:spLocks noGrp="1"/>
          </p:cNvSpPr>
          <p:nvPr>
            <p:ph type="body" sz="quarter" idx="23" hasCustomPrompt="1"/>
          </p:nvPr>
        </p:nvSpPr>
        <p:spPr>
          <a:xfrm>
            <a:off x="5121131" y="5864778"/>
            <a:ext cx="6524625" cy="294568"/>
          </a:xfrm>
          <a:prstGeom prst="rect">
            <a:avLst/>
          </a:prstGeom>
        </p:spPr>
        <p:txBody>
          <a:bodyPr tIns="0" bIns="0">
            <a:spAutoFit/>
          </a:bodyPr>
          <a:lstStyle>
            <a:lvl1pPr marL="0" indent="0" algn="ctr">
              <a:spcBef>
                <a:spcPts val="0"/>
              </a:spcBef>
              <a:buNone/>
              <a:defRPr sz="1800" b="0" i="1">
                <a:solidFill>
                  <a:schemeClr val="tx1"/>
                </a:solidFill>
              </a:defRPr>
            </a:lvl1pPr>
          </a:lstStyle>
          <a:p>
            <a:pPr lvl="0"/>
            <a:r>
              <a:rPr lang="en-US" dirty="0"/>
              <a:t>Title </a:t>
            </a:r>
          </a:p>
        </p:txBody>
      </p:sp>
      <p:sp>
        <p:nvSpPr>
          <p:cNvPr id="6" name="Text Placeholder 22">
            <a:extLst>
              <a:ext uri="{FF2B5EF4-FFF2-40B4-BE49-F238E27FC236}">
                <a16:creationId xmlns:a16="http://schemas.microsoft.com/office/drawing/2014/main" id="{9214952B-932A-EEF3-A052-5F4C433666BB}"/>
              </a:ext>
            </a:extLst>
          </p:cNvPr>
          <p:cNvSpPr>
            <a:spLocks noGrp="1"/>
          </p:cNvSpPr>
          <p:nvPr>
            <p:ph type="body" sz="quarter" idx="24" hasCustomPrompt="1"/>
          </p:nvPr>
        </p:nvSpPr>
        <p:spPr>
          <a:xfrm>
            <a:off x="5121132" y="5533962"/>
            <a:ext cx="6524625" cy="327269"/>
          </a:xfrm>
          <a:prstGeom prst="rect">
            <a:avLst/>
          </a:prstGeom>
        </p:spPr>
        <p:txBody>
          <a:bodyPr tIns="0" bIns="0">
            <a:spAutoFit/>
          </a:bodyPr>
          <a:lstStyle>
            <a:lvl1pPr marL="0" indent="0" algn="ctr">
              <a:spcBef>
                <a:spcPts val="0"/>
              </a:spcBef>
              <a:buNone/>
              <a:defRPr sz="2000" b="1" i="0">
                <a:solidFill>
                  <a:schemeClr val="tx1"/>
                </a:solidFill>
              </a:defRPr>
            </a:lvl1pPr>
            <a:lvl2pPr marL="457200" indent="0">
              <a:buNone/>
              <a:defRPr/>
            </a:lvl2pPr>
          </a:lstStyle>
          <a:p>
            <a:pPr lvl="0"/>
            <a:r>
              <a:rPr lang="en-US" dirty="0"/>
              <a:t>Name</a:t>
            </a:r>
          </a:p>
        </p:txBody>
      </p:sp>
      <p:pic>
        <p:nvPicPr>
          <p:cNvPr id="10" name="Graphic 9">
            <a:extLst>
              <a:ext uri="{FF2B5EF4-FFF2-40B4-BE49-F238E27FC236}">
                <a16:creationId xmlns:a16="http://schemas.microsoft.com/office/drawing/2014/main" id="{B16B42CC-634A-BA7E-D4F1-1D70EE50490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34821" y="221991"/>
            <a:ext cx="1710935" cy="470161"/>
          </a:xfrm>
          <a:prstGeom prst="rect">
            <a:avLst/>
          </a:prstGeom>
        </p:spPr>
      </p:pic>
    </p:spTree>
    <p:custDataLst>
      <p:tags r:id="rId1"/>
    </p:custDataLst>
    <p:extLst>
      <p:ext uri="{BB962C8B-B14F-4D97-AF65-F5344CB8AC3E}">
        <p14:creationId xmlns:p14="http://schemas.microsoft.com/office/powerpoint/2010/main" val="77255503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C0116E-14A9-EDBD-AC62-E8E02FA8F18B}"/>
              </a:ext>
            </a:extLst>
          </p:cNvPr>
          <p:cNvSpPr/>
          <p:nvPr userDrawn="1"/>
        </p:nvSpPr>
        <p:spPr>
          <a:xfrm>
            <a:off x="1" y="1"/>
            <a:ext cx="4572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BAA2DCA-14B9-1B51-6320-EDE294941241}"/>
              </a:ext>
            </a:extLst>
          </p:cNvPr>
          <p:cNvSpPr>
            <a:spLocks noGrp="1"/>
          </p:cNvSpPr>
          <p:nvPr>
            <p:ph type="title" hasCustomPrompt="1"/>
          </p:nvPr>
        </p:nvSpPr>
        <p:spPr>
          <a:xfrm>
            <a:off x="840581" y="364626"/>
            <a:ext cx="10972800" cy="489544"/>
          </a:xfrm>
          <a:prstGeom prst="rect">
            <a:avLst/>
          </a:prstGeom>
        </p:spPr>
        <p:txBody>
          <a:bodyPr/>
          <a:lstStyle/>
          <a:p>
            <a:r>
              <a:rPr lang="en-US" dirty="0"/>
              <a:t>Click To Edit</a:t>
            </a:r>
          </a:p>
        </p:txBody>
      </p:sp>
      <p:sp>
        <p:nvSpPr>
          <p:cNvPr id="4" name="Content Placeholder 2">
            <a:extLst>
              <a:ext uri="{FF2B5EF4-FFF2-40B4-BE49-F238E27FC236}">
                <a16:creationId xmlns:a16="http://schemas.microsoft.com/office/drawing/2014/main" id="{2CAC103D-0584-FA0F-620F-025E75C4CAD3}"/>
              </a:ext>
            </a:extLst>
          </p:cNvPr>
          <p:cNvSpPr>
            <a:spLocks noGrp="1"/>
          </p:cNvSpPr>
          <p:nvPr>
            <p:ph idx="1"/>
          </p:nvPr>
        </p:nvSpPr>
        <p:spPr>
          <a:xfrm>
            <a:off x="840581" y="1144854"/>
            <a:ext cx="10972800" cy="5344490"/>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Rounded Corners 5">
            <a:extLst>
              <a:ext uri="{FF2B5EF4-FFF2-40B4-BE49-F238E27FC236}">
                <a16:creationId xmlns:a16="http://schemas.microsoft.com/office/drawing/2014/main" id="{5D333644-1534-E576-E880-459B6EE8CACF}"/>
              </a:ext>
            </a:extLst>
          </p:cNvPr>
          <p:cNvSpPr/>
          <p:nvPr userDrawn="1"/>
        </p:nvSpPr>
        <p:spPr>
          <a:xfrm>
            <a:off x="-60512" y="365126"/>
            <a:ext cx="652183" cy="489544"/>
          </a:xfrm>
          <a:prstGeom prst="roundRect">
            <a:avLst>
              <a:gd name="adj" fmla="val 7053"/>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hlinkClick r:id="rId2"/>
            <a:extLst>
              <a:ext uri="{FF2B5EF4-FFF2-40B4-BE49-F238E27FC236}">
                <a16:creationId xmlns:a16="http://schemas.microsoft.com/office/drawing/2014/main" id="{32B198CC-6326-2FB0-8A88-6A4FC251B91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414" y="432524"/>
            <a:ext cx="355787" cy="354747"/>
          </a:xfrm>
          <a:prstGeom prst="rect">
            <a:avLst/>
          </a:prstGeom>
        </p:spPr>
      </p:pic>
      <p:cxnSp>
        <p:nvCxnSpPr>
          <p:cNvPr id="8" name="Straight Connector 7">
            <a:extLst>
              <a:ext uri="{FF2B5EF4-FFF2-40B4-BE49-F238E27FC236}">
                <a16:creationId xmlns:a16="http://schemas.microsoft.com/office/drawing/2014/main" id="{22068BCA-B899-C8E3-0354-5CB38621CA60}"/>
              </a:ext>
            </a:extLst>
          </p:cNvPr>
          <p:cNvCxnSpPr>
            <a:cxnSpLocks/>
          </p:cNvCxnSpPr>
          <p:nvPr userDrawn="1"/>
        </p:nvCxnSpPr>
        <p:spPr>
          <a:xfrm>
            <a:off x="838200" y="854670"/>
            <a:ext cx="10972800" cy="0"/>
          </a:xfrm>
          <a:prstGeom prst="line">
            <a:avLst/>
          </a:prstGeom>
          <a:ln w="28575">
            <a:solidFill>
              <a:srgbClr val="FDC749"/>
            </a:solidFill>
          </a:ln>
        </p:spPr>
        <p:style>
          <a:lnRef idx="2">
            <a:schemeClr val="accent1"/>
          </a:lnRef>
          <a:fillRef idx="0">
            <a:schemeClr val="accent1"/>
          </a:fillRef>
          <a:effectRef idx="1">
            <a:schemeClr val="accent1"/>
          </a:effectRef>
          <a:fontRef idx="minor">
            <a:schemeClr val="tx1"/>
          </a:fontRef>
        </p:style>
      </p:cxnSp>
      <p:sp>
        <p:nvSpPr>
          <p:cNvPr id="9" name="Slide Number Placeholder 23">
            <a:extLst>
              <a:ext uri="{FF2B5EF4-FFF2-40B4-BE49-F238E27FC236}">
                <a16:creationId xmlns:a16="http://schemas.microsoft.com/office/drawing/2014/main" id="{3CA107EF-F4B2-13E2-900C-67E7A471FE10}"/>
              </a:ext>
            </a:extLst>
          </p:cNvPr>
          <p:cNvSpPr txBox="1">
            <a:spLocks/>
          </p:cNvSpPr>
          <p:nvPr userDrawn="1"/>
        </p:nvSpPr>
        <p:spPr>
          <a:xfrm>
            <a:off x="1" y="6346235"/>
            <a:ext cx="457200" cy="365125"/>
          </a:xfrm>
          <a:prstGeom prst="rect">
            <a:avLst/>
          </a:prstGeom>
        </p:spPr>
        <p:txBody>
          <a:bodyPr/>
          <a:lstStyle>
            <a:defPPr>
              <a:defRPr lang="en-US"/>
            </a:defPPr>
            <a:lvl1pPr marL="0" algn="ctr" defTabSz="914400" rtl="0" eaLnBrk="1" latinLnBrk="0" hangingPunct="1">
              <a:defRPr sz="1000" kern="1200">
                <a:solidFill>
                  <a:srgbClr val="04286D"/>
                </a:solidFill>
                <a:latin typeface="Roboto Condensed" panose="02000000000000000000" pitchFamily="2"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889983-F5B8-43C4-9A67-843C64878357}" type="slidenum">
              <a:rPr lang="en-US" smtClean="0"/>
              <a:pPr/>
              <a:t>‹#›</a:t>
            </a:fld>
            <a:endParaRPr lang="en-US" dirty="0"/>
          </a:p>
        </p:txBody>
      </p:sp>
    </p:spTree>
    <p:extLst>
      <p:ext uri="{BB962C8B-B14F-4D97-AF65-F5344CB8AC3E}">
        <p14:creationId xmlns:p14="http://schemas.microsoft.com/office/powerpoint/2010/main" val="76634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Title">
    <p:spTree>
      <p:nvGrpSpPr>
        <p:cNvPr id="1" name=""/>
        <p:cNvGrpSpPr/>
        <p:nvPr/>
      </p:nvGrpSpPr>
      <p:grpSpPr>
        <a:xfrm>
          <a:off x="0" y="0"/>
          <a:ext cx="0" cy="0"/>
          <a:chOff x="0" y="0"/>
          <a:chExt cx="0" cy="0"/>
        </a:xfrm>
      </p:grpSpPr>
      <p:pic>
        <p:nvPicPr>
          <p:cNvPr id="18" name="Picture 17" descr="A group of power lines">
            <a:extLst>
              <a:ext uri="{FF2B5EF4-FFF2-40B4-BE49-F238E27FC236}">
                <a16:creationId xmlns:a16="http://schemas.microsoft.com/office/drawing/2014/main" id="{343CBB06-5386-28ED-7B3A-A29EE7AA871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3822700" cy="6858000"/>
          </a:xfrm>
          <a:prstGeom prst="rect">
            <a:avLst/>
          </a:prstGeom>
        </p:spPr>
      </p:pic>
      <p:sp>
        <p:nvSpPr>
          <p:cNvPr id="15" name="Slide Number Placeholder 23">
            <a:extLst>
              <a:ext uri="{FF2B5EF4-FFF2-40B4-BE49-F238E27FC236}">
                <a16:creationId xmlns:a16="http://schemas.microsoft.com/office/drawing/2014/main" id="{BC1F9EBB-53CA-D088-F3B5-6D637F3AD093}"/>
              </a:ext>
            </a:extLst>
          </p:cNvPr>
          <p:cNvSpPr txBox="1">
            <a:spLocks/>
          </p:cNvSpPr>
          <p:nvPr userDrawn="1"/>
        </p:nvSpPr>
        <p:spPr>
          <a:xfrm>
            <a:off x="1" y="6346235"/>
            <a:ext cx="457200" cy="365125"/>
          </a:xfrm>
          <a:prstGeom prst="rect">
            <a:avLst/>
          </a:prstGeom>
        </p:spPr>
        <p:txBody>
          <a:bodyPr/>
          <a:lstStyle>
            <a:defPPr>
              <a:defRPr lang="en-US"/>
            </a:defPPr>
            <a:lvl1pPr marL="0" algn="ctr" defTabSz="914400" rtl="0" eaLnBrk="1" latinLnBrk="0" hangingPunct="1">
              <a:defRPr sz="1000" kern="1200">
                <a:solidFill>
                  <a:srgbClr val="04286D"/>
                </a:solidFill>
                <a:latin typeface="Roboto Condensed" panose="02000000000000000000" pitchFamily="2"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889983-F5B8-43C4-9A67-843C64878357}" type="slidenum">
              <a:rPr lang="en-US" smtClean="0">
                <a:solidFill>
                  <a:schemeClr val="bg1"/>
                </a:solidFill>
              </a:rPr>
              <a:pPr/>
              <a:t>‹#›</a:t>
            </a:fld>
            <a:endParaRPr lang="en-US" dirty="0">
              <a:solidFill>
                <a:schemeClr val="bg1"/>
              </a:solidFill>
            </a:endParaRPr>
          </a:p>
        </p:txBody>
      </p:sp>
      <p:sp>
        <p:nvSpPr>
          <p:cNvPr id="3" name="Text Placeholder 2">
            <a:extLst>
              <a:ext uri="{FF2B5EF4-FFF2-40B4-BE49-F238E27FC236}">
                <a16:creationId xmlns:a16="http://schemas.microsoft.com/office/drawing/2014/main" id="{AFA775A9-965B-B485-E807-B7435799E444}"/>
              </a:ext>
            </a:extLst>
          </p:cNvPr>
          <p:cNvSpPr>
            <a:spLocks noGrp="1"/>
          </p:cNvSpPr>
          <p:nvPr>
            <p:ph type="body" sz="quarter" idx="10" hasCustomPrompt="1"/>
          </p:nvPr>
        </p:nvSpPr>
        <p:spPr>
          <a:xfrm>
            <a:off x="4749800" y="0"/>
            <a:ext cx="6832600" cy="6858000"/>
          </a:xfrm>
          <a:prstGeom prst="rect">
            <a:avLst/>
          </a:prstGeom>
        </p:spPr>
        <p:txBody>
          <a:bodyPr anchor="ctr">
            <a:normAutofit/>
          </a:bodyPr>
          <a:lstStyle>
            <a:lvl1pPr marL="0" indent="0">
              <a:buNone/>
              <a:defRPr sz="4400" b="1">
                <a:solidFill>
                  <a:schemeClr val="accent1"/>
                </a:solidFill>
              </a:defRPr>
            </a:lvl1pPr>
          </a:lstStyle>
          <a:p>
            <a:pPr lvl="0"/>
            <a:r>
              <a:rPr lang="en-US" dirty="0"/>
              <a:t>Section Title</a:t>
            </a:r>
          </a:p>
        </p:txBody>
      </p:sp>
      <p:pic>
        <p:nvPicPr>
          <p:cNvPr id="5" name="Picture 4" descr="A black and white logo&#10;&#10;AI-generated content may be incorrect.">
            <a:extLst>
              <a:ext uri="{FF2B5EF4-FFF2-40B4-BE49-F238E27FC236}">
                <a16:creationId xmlns:a16="http://schemas.microsoft.com/office/drawing/2014/main" id="{AE753ABD-76A8-E1E4-C47C-938F5FF3FDA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8601" y="299016"/>
            <a:ext cx="663299" cy="448056"/>
          </a:xfrm>
          <a:prstGeom prst="rect">
            <a:avLst/>
          </a:prstGeom>
        </p:spPr>
      </p:pic>
    </p:spTree>
    <p:custDataLst>
      <p:tags r:id="rId1"/>
    </p:custDataLst>
    <p:extLst>
      <p:ext uri="{BB962C8B-B14F-4D97-AF65-F5344CB8AC3E}">
        <p14:creationId xmlns:p14="http://schemas.microsoft.com/office/powerpoint/2010/main" val="209859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A3D60D-5024-AA2B-E289-DF68EA2EC605}"/>
              </a:ext>
            </a:extLst>
          </p:cNvPr>
          <p:cNvSpPr>
            <a:spLocks noGrp="1" noRot="1" noMove="1" noResize="1" noEditPoints="1" noAdjustHandles="1" noChangeArrowheads="1" noChangeShapeType="1"/>
          </p:cNvSpPr>
          <p:nvPr userDrawn="1"/>
        </p:nvSpPr>
        <p:spPr>
          <a:xfrm>
            <a:off x="-70834" y="-77273"/>
            <a:ext cx="12312203" cy="70576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0322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wecc.org/" TargetMode="Externa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DA915-76CB-DB20-DF5C-1A29837BDADE}"/>
              </a:ext>
            </a:extLst>
          </p:cNvPr>
          <p:cNvSpPr>
            <a:spLocks noGrp="1"/>
          </p:cNvSpPr>
          <p:nvPr>
            <p:ph type="title"/>
          </p:nvPr>
        </p:nvSpPr>
        <p:spPr>
          <a:xfrm>
            <a:off x="838200" y="365126"/>
            <a:ext cx="10972800" cy="489544"/>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74196495-C2EB-388C-7068-520BDDAE36DD}"/>
              </a:ext>
            </a:extLst>
          </p:cNvPr>
          <p:cNvSpPr>
            <a:spLocks noGrp="1"/>
          </p:cNvSpPr>
          <p:nvPr>
            <p:ph type="body" idx="1"/>
          </p:nvPr>
        </p:nvSpPr>
        <p:spPr>
          <a:xfrm>
            <a:off x="838200" y="1170610"/>
            <a:ext cx="10972800" cy="5344490"/>
          </a:xfrm>
          <a:prstGeom prst="rect">
            <a:avLst/>
          </a:prstGeom>
        </p:spPr>
        <p:txBody>
          <a:bodyPr vert="horz" lIns="91440" tIns="45720" rIns="91440" bIns="45720" rtlCol="0">
            <a:normAutofit/>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2CE2E057-40AA-E712-A25E-79416C9B722E}"/>
              </a:ext>
            </a:extLst>
          </p:cNvPr>
          <p:cNvCxnSpPr>
            <a:cxnSpLocks/>
          </p:cNvCxnSpPr>
          <p:nvPr userDrawn="1"/>
        </p:nvCxnSpPr>
        <p:spPr>
          <a:xfrm>
            <a:off x="838200" y="854670"/>
            <a:ext cx="10972800" cy="0"/>
          </a:xfrm>
          <a:prstGeom prst="line">
            <a:avLst/>
          </a:prstGeom>
          <a:ln w="28575">
            <a:solidFill>
              <a:srgbClr val="FDC749"/>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FC9A5453-B004-995C-BB61-C7781FBBD05F}"/>
              </a:ext>
            </a:extLst>
          </p:cNvPr>
          <p:cNvSpPr/>
          <p:nvPr userDrawn="1"/>
        </p:nvSpPr>
        <p:spPr>
          <a:xfrm>
            <a:off x="1" y="1"/>
            <a:ext cx="4572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3">
            <a:extLst>
              <a:ext uri="{FF2B5EF4-FFF2-40B4-BE49-F238E27FC236}">
                <a16:creationId xmlns:a16="http://schemas.microsoft.com/office/drawing/2014/main" id="{9204AE37-6FDA-69A9-A05F-F8AA48185530}"/>
              </a:ext>
            </a:extLst>
          </p:cNvPr>
          <p:cNvSpPr txBox="1">
            <a:spLocks/>
          </p:cNvSpPr>
          <p:nvPr userDrawn="1"/>
        </p:nvSpPr>
        <p:spPr>
          <a:xfrm>
            <a:off x="1" y="6346235"/>
            <a:ext cx="457200" cy="365125"/>
          </a:xfrm>
          <a:prstGeom prst="rect">
            <a:avLst/>
          </a:prstGeom>
        </p:spPr>
        <p:txBody>
          <a:bodyPr/>
          <a:lstStyle>
            <a:defPPr>
              <a:defRPr lang="en-US"/>
            </a:defPPr>
            <a:lvl1pPr marL="0" algn="ctr" defTabSz="914400" rtl="0" eaLnBrk="1" latinLnBrk="0" hangingPunct="1">
              <a:defRPr sz="1000" kern="1200">
                <a:solidFill>
                  <a:srgbClr val="04286D"/>
                </a:solidFill>
                <a:latin typeface="Roboto Condensed" panose="02000000000000000000" pitchFamily="2"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889983-F5B8-43C4-9A67-843C64878357}" type="slidenum">
              <a:rPr lang="en-US" smtClean="0"/>
              <a:pPr/>
              <a:t>‹#›</a:t>
            </a:fld>
            <a:endParaRPr lang="en-US" dirty="0"/>
          </a:p>
        </p:txBody>
      </p:sp>
      <p:sp>
        <p:nvSpPr>
          <p:cNvPr id="10" name="Rectangle: Rounded Corners 9">
            <a:extLst>
              <a:ext uri="{FF2B5EF4-FFF2-40B4-BE49-F238E27FC236}">
                <a16:creationId xmlns:a16="http://schemas.microsoft.com/office/drawing/2014/main" id="{D06F0DF2-8D6E-9B38-D59F-6860C926B79B}"/>
              </a:ext>
            </a:extLst>
          </p:cNvPr>
          <p:cNvSpPr/>
          <p:nvPr userDrawn="1"/>
        </p:nvSpPr>
        <p:spPr>
          <a:xfrm>
            <a:off x="-60512" y="365126"/>
            <a:ext cx="652183" cy="489544"/>
          </a:xfrm>
          <a:prstGeom prst="roundRect">
            <a:avLst>
              <a:gd name="adj" fmla="val 7053"/>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hlinkClick r:id="rId8"/>
            <a:extLst>
              <a:ext uri="{FF2B5EF4-FFF2-40B4-BE49-F238E27FC236}">
                <a16:creationId xmlns:a16="http://schemas.microsoft.com/office/drawing/2014/main" id="{B70DEFD5-81C1-4721-6920-3F945B2CC914}"/>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1414" y="432524"/>
            <a:ext cx="355787" cy="354747"/>
          </a:xfrm>
          <a:prstGeom prst="rect">
            <a:avLst/>
          </a:prstGeom>
        </p:spPr>
      </p:pic>
      <p:sp>
        <p:nvSpPr>
          <p:cNvPr id="5" name="TextBox 4">
            <a:extLst>
              <a:ext uri="{FF2B5EF4-FFF2-40B4-BE49-F238E27FC236}">
                <a16:creationId xmlns:a16="http://schemas.microsoft.com/office/drawing/2014/main" id="{2E0BADBE-A46B-93A4-5258-2035C336DCB1}"/>
              </a:ext>
            </a:extLst>
          </p:cNvPr>
          <p:cNvSpPr txBox="1"/>
          <p:nvPr>
            <p:extLst>
              <p:ext uri="{1162E1C5-73C7-4A58-AE30-91384D911F3F}">
                <p184:classification xmlns:p184="http://schemas.microsoft.com/office/powerpoint/2018/4/main" val="hdr"/>
              </p:ext>
            </p:extLst>
          </p:nvPr>
        </p:nvSpPr>
        <p:spPr>
          <a:xfrm>
            <a:off x="5854700" y="63500"/>
            <a:ext cx="508000"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&lt;Public&gt;</a:t>
            </a:r>
          </a:p>
        </p:txBody>
      </p:sp>
    </p:spTree>
    <p:custDataLst>
      <p:tags r:id="rId7"/>
    </p:custDataLst>
    <p:extLst>
      <p:ext uri="{BB962C8B-B14F-4D97-AF65-F5344CB8AC3E}">
        <p14:creationId xmlns:p14="http://schemas.microsoft.com/office/powerpoint/2010/main" val="400356312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60" r:id="rId5"/>
  </p:sldLayoutIdLst>
  <p:txStyles>
    <p:titleStyle>
      <a:lvl1pPr algn="l" defTabSz="914400" rtl="0" eaLnBrk="1" latinLnBrk="0" hangingPunct="1">
        <a:lnSpc>
          <a:spcPct val="90000"/>
        </a:lnSpc>
        <a:spcBef>
          <a:spcPct val="0"/>
        </a:spcBef>
        <a:buNone/>
        <a:defRPr sz="2800" b="1" kern="1200">
          <a:solidFill>
            <a:schemeClr val="accent1"/>
          </a:solidFill>
          <a:latin typeface="Roboto" panose="02000000000000000000" pitchFamily="2" charset="0"/>
          <a:ea typeface="Roboto" panose="02000000000000000000" pitchFamily="2" charset="0"/>
          <a:cs typeface="+mj-cs"/>
        </a:defRPr>
      </a:lvl1pPr>
    </p:titleStyle>
    <p:bodyStyle>
      <a:lvl1pPr marL="342900" indent="-342900" algn="l" defTabSz="914400" rtl="0" eaLnBrk="1" latinLnBrk="0" hangingPunct="1">
        <a:lnSpc>
          <a:spcPct val="114000"/>
        </a:lnSpc>
        <a:spcBef>
          <a:spcPts val="1000"/>
        </a:spcBef>
        <a:buFont typeface="Arial" panose="020B0604020202020204" pitchFamily="34" charset="0"/>
        <a:buChar char="•"/>
        <a:defRPr sz="2400" b="0" kern="1200">
          <a:solidFill>
            <a:schemeClr val="tx1"/>
          </a:solidFill>
          <a:latin typeface="Roboto" panose="02000000000000000000" pitchFamily="2" charset="0"/>
          <a:ea typeface="Roboto" panose="02000000000000000000" pitchFamily="2" charset="0"/>
          <a:cs typeface="+mn-cs"/>
        </a:defRPr>
      </a:lvl1pPr>
      <a:lvl2pPr marL="800100" indent="-342900" algn="l" defTabSz="914400" rtl="0" eaLnBrk="1" latinLnBrk="0" hangingPunct="1">
        <a:lnSpc>
          <a:spcPct val="114000"/>
        </a:lnSpc>
        <a:spcBef>
          <a:spcPts val="1000"/>
        </a:spcBef>
        <a:buFont typeface="Arial" panose="020B0604020202020204" pitchFamily="34" charset="0"/>
        <a:buChar char="•"/>
        <a:defRPr sz="2200" kern="1200">
          <a:solidFill>
            <a:schemeClr val="tx1"/>
          </a:solidFill>
          <a:latin typeface="Roboto" panose="02000000000000000000" pitchFamily="2" charset="0"/>
          <a:ea typeface="Roboto" panose="02000000000000000000" pitchFamily="2" charset="0"/>
          <a:cs typeface="+mn-cs"/>
        </a:defRPr>
      </a:lvl2pPr>
      <a:lvl3pPr marL="1257300" indent="-342900" algn="l" defTabSz="914400" rtl="0" eaLnBrk="1" latinLnBrk="0" hangingPunct="1">
        <a:lnSpc>
          <a:spcPct val="114000"/>
        </a:lnSpc>
        <a:spcBef>
          <a:spcPts val="1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714500" indent="-342900" algn="l" defTabSz="914400" rtl="0" eaLnBrk="1" latinLnBrk="0" hangingPunct="1">
        <a:lnSpc>
          <a:spcPct val="114000"/>
        </a:lnSpc>
        <a:spcBef>
          <a:spcPts val="10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171700" indent="-342900" algn="l" defTabSz="914400" rtl="0" eaLnBrk="1" latinLnBrk="0" hangingPunct="1">
        <a:lnSpc>
          <a:spcPct val="114000"/>
        </a:lnSpc>
        <a:spcBef>
          <a:spcPts val="10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0" userDrawn="1">
          <p15:clr>
            <a:srgbClr val="F26B43"/>
          </p15:clr>
        </p15:guide>
        <p15:guide id="2" pos="4128" userDrawn="1">
          <p15:clr>
            <a:srgbClr val="F26B43"/>
          </p15:clr>
        </p15:guide>
        <p15:guide id="3" pos="3984" userDrawn="1">
          <p15:clr>
            <a:srgbClr val="F26B43"/>
          </p15:clr>
        </p15:guide>
        <p15:guide id="4" pos="3840" userDrawn="1">
          <p15:clr>
            <a:srgbClr val="F26B43"/>
          </p15:clr>
        </p15:guide>
        <p15:guide id="5" orient="horz" pos="4104" userDrawn="1">
          <p15:clr>
            <a:srgbClr val="F26B43"/>
          </p15:clr>
        </p15:guide>
        <p15:guide id="6" orient="horz" pos="768" userDrawn="1">
          <p15:clr>
            <a:srgbClr val="F26B43"/>
          </p15:clr>
        </p15:guide>
        <p15:guide id="7" orient="horz" pos="2256" userDrawn="1">
          <p15:clr>
            <a:srgbClr val="F26B43"/>
          </p15:clr>
        </p15:guide>
        <p15:guide id="8" orient="horz" pos="25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 Number Placeholder 23">
            <a:extLst>
              <a:ext uri="{FF2B5EF4-FFF2-40B4-BE49-F238E27FC236}">
                <a16:creationId xmlns:a16="http://schemas.microsoft.com/office/drawing/2014/main" id="{9204AE37-6FDA-69A9-A05F-F8AA48185530}"/>
              </a:ext>
            </a:extLst>
          </p:cNvPr>
          <p:cNvSpPr txBox="1">
            <a:spLocks/>
          </p:cNvSpPr>
          <p:nvPr userDrawn="1"/>
        </p:nvSpPr>
        <p:spPr>
          <a:xfrm>
            <a:off x="1" y="6346235"/>
            <a:ext cx="457200" cy="365125"/>
          </a:xfrm>
          <a:prstGeom prst="rect">
            <a:avLst/>
          </a:prstGeom>
        </p:spPr>
        <p:txBody>
          <a:bodyPr/>
          <a:lstStyle>
            <a:defPPr>
              <a:defRPr lang="en-US"/>
            </a:defPPr>
            <a:lvl1pPr marL="0" algn="ctr" defTabSz="914400" rtl="0" eaLnBrk="1" latinLnBrk="0" hangingPunct="1">
              <a:defRPr sz="1000" kern="1200">
                <a:solidFill>
                  <a:srgbClr val="04286D"/>
                </a:solidFill>
                <a:latin typeface="Roboto Condensed" panose="02000000000000000000" pitchFamily="2"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889983-F5B8-43C4-9A67-843C64878357}" type="slidenum">
              <a:rPr lang="en-US" smtClean="0"/>
              <a:pPr/>
              <a:t>‹#›</a:t>
            </a:fld>
            <a:endParaRPr lang="en-US" dirty="0"/>
          </a:p>
        </p:txBody>
      </p:sp>
      <p:sp>
        <p:nvSpPr>
          <p:cNvPr id="3" name="TextBox 2">
            <a:extLst>
              <a:ext uri="{FF2B5EF4-FFF2-40B4-BE49-F238E27FC236}">
                <a16:creationId xmlns:a16="http://schemas.microsoft.com/office/drawing/2014/main" id="{97D0976F-AE52-8817-6644-FBF3E42B28E8}"/>
              </a:ext>
            </a:extLst>
          </p:cNvPr>
          <p:cNvSpPr txBox="1"/>
          <p:nvPr>
            <p:extLst>
              <p:ext uri="{1162E1C5-73C7-4A58-AE30-91384D911F3F}">
                <p184:classification xmlns:p184="http://schemas.microsoft.com/office/powerpoint/2018/4/main" val="hdr"/>
              </p:ext>
            </p:extLst>
          </p:nvPr>
        </p:nvSpPr>
        <p:spPr>
          <a:xfrm>
            <a:off x="5854700" y="63500"/>
            <a:ext cx="508000"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&lt;Public&gt;</a:t>
            </a:r>
          </a:p>
        </p:txBody>
      </p:sp>
    </p:spTree>
    <p:custDataLst>
      <p:tags r:id="rId8"/>
    </p:custDataLst>
    <p:extLst>
      <p:ext uri="{BB962C8B-B14F-4D97-AF65-F5344CB8AC3E}">
        <p14:creationId xmlns:p14="http://schemas.microsoft.com/office/powerpoint/2010/main" val="787353904"/>
      </p:ext>
    </p:extLst>
  </p:cSld>
  <p:clrMap bg1="lt1" tx1="dk1" bg2="lt2" tx2="dk2" accent1="accent1" accent2="accent2" accent3="accent3" accent4="accent4" accent5="accent5" accent6="accent6" hlink="hlink" folHlink="folHlink"/>
  <p:sldLayoutIdLst>
    <p:sldLayoutId id="2147483664" r:id="rId1"/>
    <p:sldLayoutId id="2147483675" r:id="rId2"/>
    <p:sldLayoutId id="2147483665" r:id="rId3"/>
    <p:sldLayoutId id="2147483670" r:id="rId4"/>
    <p:sldLayoutId id="2147483673" r:id="rId5"/>
    <p:sldLayoutId id="2147483674" r:id="rId6"/>
  </p:sldLayoutIdLst>
  <p:txStyles>
    <p:titleStyle>
      <a:lvl1pPr algn="l" defTabSz="914400" rtl="0" eaLnBrk="1" latinLnBrk="0" hangingPunct="1">
        <a:lnSpc>
          <a:spcPct val="90000"/>
        </a:lnSpc>
        <a:spcBef>
          <a:spcPct val="0"/>
        </a:spcBef>
        <a:buNone/>
        <a:defRPr sz="2800" b="1" kern="1200">
          <a:solidFill>
            <a:schemeClr val="accent1"/>
          </a:solidFill>
          <a:latin typeface="Roboto" panose="02000000000000000000" pitchFamily="2" charset="0"/>
          <a:ea typeface="Roboto" panose="02000000000000000000" pitchFamily="2" charset="0"/>
          <a:cs typeface="+mj-cs"/>
        </a:defRPr>
      </a:lvl1pPr>
    </p:titleStyle>
    <p:bodyStyle>
      <a:lvl1pPr marL="342900" indent="-342900" algn="l" defTabSz="914400" rtl="0" eaLnBrk="1" latinLnBrk="0" hangingPunct="1">
        <a:lnSpc>
          <a:spcPct val="114000"/>
        </a:lnSpc>
        <a:spcBef>
          <a:spcPts val="1000"/>
        </a:spcBef>
        <a:buFont typeface="Arial" panose="020B0604020202020204" pitchFamily="34" charset="0"/>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14000"/>
        </a:lnSpc>
        <a:spcBef>
          <a:spcPts val="1000"/>
        </a:spcBef>
        <a:buFont typeface="Arial" panose="020B0604020202020204" pitchFamily="34" charset="0"/>
        <a:buChar char="•"/>
        <a:defRPr sz="22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14000"/>
        </a:lnSpc>
        <a:spcBef>
          <a:spcPts val="1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14000"/>
        </a:lnSpc>
        <a:spcBef>
          <a:spcPts val="10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14000"/>
        </a:lnSpc>
        <a:spcBef>
          <a:spcPts val="10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0">
          <p15:clr>
            <a:srgbClr val="F26B43"/>
          </p15:clr>
        </p15:guide>
        <p15:guide id="2" pos="4128">
          <p15:clr>
            <a:srgbClr val="F26B43"/>
          </p15:clr>
        </p15:guide>
        <p15:guide id="3" pos="3984">
          <p15:clr>
            <a:srgbClr val="F26B43"/>
          </p15:clr>
        </p15:guide>
        <p15:guide id="4" pos="3840">
          <p15:clr>
            <a:srgbClr val="F26B43"/>
          </p15:clr>
        </p15:guide>
        <p15:guide id="5" orient="horz" pos="4104">
          <p15:clr>
            <a:srgbClr val="F26B43"/>
          </p15:clr>
        </p15:guide>
        <p15:guide id="6" orient="horz" pos="768">
          <p15:clr>
            <a:srgbClr val="F26B43"/>
          </p15:clr>
        </p15:guide>
        <p15:guide id="7" orient="horz" pos="2256">
          <p15:clr>
            <a:srgbClr val="F26B43"/>
          </p15:clr>
        </p15:guide>
        <p15:guide id="8" orient="horz" pos="25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76224B-A543-F3F8-802C-8F8862845C2C}"/>
              </a:ext>
            </a:extLst>
          </p:cNvPr>
          <p:cNvSpPr>
            <a:spLocks noGrp="1"/>
          </p:cNvSpPr>
          <p:nvPr>
            <p:ph type="body" sz="quarter" idx="11"/>
          </p:nvPr>
        </p:nvSpPr>
        <p:spPr/>
        <p:txBody>
          <a:bodyPr/>
          <a:lstStyle/>
          <a:p>
            <a:r>
              <a:rPr lang="en-US" dirty="0"/>
              <a:t>MAC Communications</a:t>
            </a:r>
          </a:p>
        </p:txBody>
      </p:sp>
      <p:sp>
        <p:nvSpPr>
          <p:cNvPr id="4" name="Text Placeholder 3">
            <a:extLst>
              <a:ext uri="{FF2B5EF4-FFF2-40B4-BE49-F238E27FC236}">
                <a16:creationId xmlns:a16="http://schemas.microsoft.com/office/drawing/2014/main" id="{D77A8C5A-1ADD-809F-460F-469B726AE38A}"/>
              </a:ext>
            </a:extLst>
          </p:cNvPr>
          <p:cNvSpPr>
            <a:spLocks noGrp="1"/>
          </p:cNvSpPr>
          <p:nvPr>
            <p:ph type="body" sz="quarter" idx="19"/>
          </p:nvPr>
        </p:nvSpPr>
        <p:spPr/>
        <p:txBody>
          <a:bodyPr/>
          <a:lstStyle/>
          <a:p>
            <a:r>
              <a:rPr lang="en-US" dirty="0"/>
              <a:t>MAC Class </a:t>
            </a:r>
            <a:r>
              <a:rPr lang="en-US"/>
              <a:t>4 Representative</a:t>
            </a:r>
            <a:endParaRPr lang="en-US" dirty="0"/>
          </a:p>
        </p:txBody>
      </p:sp>
      <p:sp>
        <p:nvSpPr>
          <p:cNvPr id="5" name="Text Placeholder 4">
            <a:extLst>
              <a:ext uri="{FF2B5EF4-FFF2-40B4-BE49-F238E27FC236}">
                <a16:creationId xmlns:a16="http://schemas.microsoft.com/office/drawing/2014/main" id="{B5D761F2-E619-4F23-8A03-EC682DB73D67}"/>
              </a:ext>
            </a:extLst>
          </p:cNvPr>
          <p:cNvSpPr>
            <a:spLocks noGrp="1"/>
          </p:cNvSpPr>
          <p:nvPr>
            <p:ph type="body" sz="quarter" idx="20"/>
          </p:nvPr>
        </p:nvSpPr>
        <p:spPr/>
        <p:txBody>
          <a:bodyPr/>
          <a:lstStyle/>
          <a:p>
            <a:r>
              <a:rPr lang="en-US" dirty="0"/>
              <a:t>Michele Beck</a:t>
            </a:r>
          </a:p>
        </p:txBody>
      </p:sp>
      <p:sp>
        <p:nvSpPr>
          <p:cNvPr id="2" name="Text Placeholder 1">
            <a:extLst>
              <a:ext uri="{FF2B5EF4-FFF2-40B4-BE49-F238E27FC236}">
                <a16:creationId xmlns:a16="http://schemas.microsoft.com/office/drawing/2014/main" id="{BF2A40CC-EE29-5A79-4072-8898EAB98299}"/>
              </a:ext>
            </a:extLst>
          </p:cNvPr>
          <p:cNvSpPr>
            <a:spLocks noGrp="1"/>
          </p:cNvSpPr>
          <p:nvPr>
            <p:ph type="body" sz="quarter" idx="10"/>
          </p:nvPr>
        </p:nvSpPr>
        <p:spPr/>
        <p:txBody>
          <a:bodyPr/>
          <a:lstStyle/>
          <a:p>
            <a:r>
              <a:rPr lang="en-US" dirty="0"/>
              <a:t>February 5, 2026</a:t>
            </a:r>
          </a:p>
        </p:txBody>
      </p:sp>
      <p:sp>
        <p:nvSpPr>
          <p:cNvPr id="6" name="Text Placeholder 5">
            <a:extLst>
              <a:ext uri="{FF2B5EF4-FFF2-40B4-BE49-F238E27FC236}">
                <a16:creationId xmlns:a16="http://schemas.microsoft.com/office/drawing/2014/main" id="{289DA8E3-9B51-425D-4201-86C7865411E6}"/>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674BCCF5-F0A4-3456-08F1-93BF1A46E39D}"/>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5AC40E43-9D11-ADC3-988C-D751E0C7B9E6}"/>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BFEC1E47-4B2D-034E-BC2A-1938463C5244}"/>
              </a:ext>
            </a:extLst>
          </p:cNvPr>
          <p:cNvSpPr>
            <a:spLocks noGrp="1"/>
          </p:cNvSpPr>
          <p:nvPr>
            <p:ph type="body" sz="quarter" idx="24"/>
          </p:nvPr>
        </p:nvSpPr>
        <p:spPr/>
        <p:txBody>
          <a:bodyPr/>
          <a:lstStyle/>
          <a:p>
            <a:endParaRPr lang="en-US"/>
          </a:p>
        </p:txBody>
      </p:sp>
    </p:spTree>
    <p:custDataLst>
      <p:tags r:id="rId1"/>
    </p:custDataLst>
    <p:extLst>
      <p:ext uri="{BB962C8B-B14F-4D97-AF65-F5344CB8AC3E}">
        <p14:creationId xmlns:p14="http://schemas.microsoft.com/office/powerpoint/2010/main" val="2883784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94089-D4B7-6CA9-2652-0C689840507D}"/>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1319683-7F3A-A651-2027-C330C113D32E}"/>
              </a:ext>
            </a:extLst>
          </p:cNvPr>
          <p:cNvSpPr>
            <a:spLocks noGrp="1"/>
          </p:cNvSpPr>
          <p:nvPr>
            <p:ph idx="1"/>
          </p:nvPr>
        </p:nvSpPr>
        <p:spPr/>
        <p:txBody>
          <a:bodyPr>
            <a:normAutofit fontScale="92500"/>
          </a:bodyPr>
          <a:lstStyle/>
          <a:p>
            <a:r>
              <a:rPr lang="en-US" dirty="0"/>
              <a:t>MAC has repeatedly considered a best approach to communications</a:t>
            </a:r>
          </a:p>
          <a:p>
            <a:r>
              <a:rPr lang="en-US" dirty="0"/>
              <a:t>Challenges have been identified</a:t>
            </a:r>
          </a:p>
          <a:p>
            <a:pPr lvl="1"/>
            <a:r>
              <a:rPr lang="en-US" dirty="0"/>
              <a:t>Difficulty reaching the correct contacts at member organization</a:t>
            </a:r>
          </a:p>
          <a:p>
            <a:pPr lvl="1"/>
            <a:r>
              <a:rPr lang="en-US" dirty="0"/>
              <a:t>Uneven production and unclear guidelines for the MAC post-meeting communications</a:t>
            </a:r>
          </a:p>
          <a:p>
            <a:pPr lvl="1"/>
            <a:r>
              <a:rPr lang="en-US" dirty="0"/>
              <a:t>Differing expectations among members from different classes</a:t>
            </a:r>
          </a:p>
          <a:p>
            <a:r>
              <a:rPr lang="en-US" dirty="0"/>
              <a:t>MAC Workshop Brainstorming</a:t>
            </a:r>
          </a:p>
          <a:p>
            <a:pPr lvl="1"/>
            <a:r>
              <a:rPr lang="en-US" dirty="0"/>
              <a:t>Leveraging WECC Weekly</a:t>
            </a:r>
          </a:p>
          <a:p>
            <a:pPr lvl="1"/>
            <a:r>
              <a:rPr lang="en-US" dirty="0"/>
              <a:t>Include communication as part of the MAC webpage </a:t>
            </a:r>
          </a:p>
          <a:p>
            <a:pPr lvl="1"/>
            <a:r>
              <a:rPr lang="en-US" dirty="0"/>
              <a:t>Re-examining “class interest” distribution lists  </a:t>
            </a:r>
          </a:p>
          <a:p>
            <a:pPr lvl="1"/>
            <a:r>
              <a:rPr lang="en-US" dirty="0"/>
              <a:t>Drafting right level of messaging/communications (how does the MAC have the two-way communication to assist with advising the board on the right topics)</a:t>
            </a:r>
          </a:p>
        </p:txBody>
      </p:sp>
    </p:spTree>
    <p:extLst>
      <p:ext uri="{BB962C8B-B14F-4D97-AF65-F5344CB8AC3E}">
        <p14:creationId xmlns:p14="http://schemas.microsoft.com/office/powerpoint/2010/main" val="356035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76AD-714B-D032-A9B3-366306340AF1}"/>
              </a:ext>
            </a:extLst>
          </p:cNvPr>
          <p:cNvSpPr>
            <a:spLocks noGrp="1"/>
          </p:cNvSpPr>
          <p:nvPr>
            <p:ph type="title"/>
          </p:nvPr>
        </p:nvSpPr>
        <p:spPr/>
        <p:txBody>
          <a:bodyPr/>
          <a:lstStyle/>
          <a:p>
            <a:r>
              <a:rPr lang="en-US" dirty="0"/>
              <a:t>Proposal</a:t>
            </a:r>
          </a:p>
        </p:txBody>
      </p:sp>
      <p:sp>
        <p:nvSpPr>
          <p:cNvPr id="3" name="Content Placeholder 2">
            <a:extLst>
              <a:ext uri="{FF2B5EF4-FFF2-40B4-BE49-F238E27FC236}">
                <a16:creationId xmlns:a16="http://schemas.microsoft.com/office/drawing/2014/main" id="{E23E7C12-E85D-CD04-F38B-DC132E469C7F}"/>
              </a:ext>
            </a:extLst>
          </p:cNvPr>
          <p:cNvSpPr>
            <a:spLocks noGrp="1"/>
          </p:cNvSpPr>
          <p:nvPr>
            <p:ph idx="1"/>
          </p:nvPr>
        </p:nvSpPr>
        <p:spPr/>
        <p:txBody>
          <a:bodyPr/>
          <a:lstStyle/>
          <a:p>
            <a:r>
              <a:rPr lang="en-US" dirty="0"/>
              <a:t>Production of periodic MAC Communications:</a:t>
            </a:r>
          </a:p>
          <a:p>
            <a:pPr lvl="1"/>
            <a:r>
              <a:rPr lang="en-US" dirty="0"/>
              <a:t>Utilize a streamlined MAC Communications template</a:t>
            </a:r>
          </a:p>
          <a:p>
            <a:pPr lvl="1"/>
            <a:r>
              <a:rPr lang="en-US" dirty="0"/>
              <a:t>Reduce communication frequency to quarterly, plus special topics</a:t>
            </a:r>
          </a:p>
          <a:p>
            <a:pPr lvl="1"/>
            <a:r>
              <a:rPr lang="en-US" dirty="0"/>
              <a:t>Simplify the review process to only include MAC chair and vice chair</a:t>
            </a:r>
          </a:p>
          <a:p>
            <a:pPr lvl="1"/>
            <a:r>
              <a:rPr lang="en-US" dirty="0"/>
              <a:t>Agree to rotating assignments for drafting communication</a:t>
            </a:r>
          </a:p>
          <a:p>
            <a:pPr lvl="1"/>
            <a:r>
              <a:rPr lang="en-US" dirty="0"/>
              <a:t>Seek member input on appropriate topics via WECC Weekly</a:t>
            </a:r>
          </a:p>
          <a:p>
            <a:pPr lvl="2"/>
            <a:r>
              <a:rPr lang="en-US" dirty="0"/>
              <a:t>“The MAC seeks input from members on xxx. Please contact a MAC representative for your member class to provide feedback or for more information.” </a:t>
            </a:r>
          </a:p>
          <a:p>
            <a:pPr lvl="1"/>
            <a:endParaRPr lang="en-US" dirty="0"/>
          </a:p>
        </p:txBody>
      </p:sp>
    </p:spTree>
    <p:extLst>
      <p:ext uri="{BB962C8B-B14F-4D97-AF65-F5344CB8AC3E}">
        <p14:creationId xmlns:p14="http://schemas.microsoft.com/office/powerpoint/2010/main" val="46115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62D6-7B26-BC05-E957-AE25FB9CEC2B}"/>
              </a:ext>
            </a:extLst>
          </p:cNvPr>
          <p:cNvSpPr>
            <a:spLocks noGrp="1"/>
          </p:cNvSpPr>
          <p:nvPr>
            <p:ph type="title"/>
          </p:nvPr>
        </p:nvSpPr>
        <p:spPr/>
        <p:txBody>
          <a:bodyPr/>
          <a:lstStyle/>
          <a:p>
            <a:r>
              <a:rPr lang="en-US" dirty="0"/>
              <a:t>Distribution of MAC Communications	</a:t>
            </a:r>
          </a:p>
        </p:txBody>
      </p:sp>
      <p:sp>
        <p:nvSpPr>
          <p:cNvPr id="3" name="Content Placeholder 2">
            <a:extLst>
              <a:ext uri="{FF2B5EF4-FFF2-40B4-BE49-F238E27FC236}">
                <a16:creationId xmlns:a16="http://schemas.microsoft.com/office/drawing/2014/main" id="{5FFE0756-8A3B-8127-1DD3-B811AAAF32C3}"/>
              </a:ext>
            </a:extLst>
          </p:cNvPr>
          <p:cNvSpPr>
            <a:spLocks noGrp="1"/>
          </p:cNvSpPr>
          <p:nvPr>
            <p:ph idx="1"/>
          </p:nvPr>
        </p:nvSpPr>
        <p:spPr/>
        <p:txBody>
          <a:bodyPr/>
          <a:lstStyle/>
          <a:p>
            <a:r>
              <a:rPr lang="en-US" dirty="0"/>
              <a:t>Abandon the class interest lists</a:t>
            </a:r>
          </a:p>
          <a:p>
            <a:r>
              <a:rPr lang="en-US" dirty="0"/>
              <a:t>Include a communications accordion on the MAC webpage</a:t>
            </a:r>
          </a:p>
          <a:p>
            <a:r>
              <a:rPr lang="en-US" dirty="0"/>
              <a:t>Utilize WECC Weekly with a standing MAC link that takes them to the MAC webpage</a:t>
            </a:r>
          </a:p>
          <a:p>
            <a:pPr lvl="1"/>
            <a:r>
              <a:rPr lang="en-US" dirty="0"/>
              <a:t>MAC chair will ask for inclusion of specific requests for member input by topic, when appropriate</a:t>
            </a:r>
          </a:p>
          <a:p>
            <a:r>
              <a:rPr lang="en-US" dirty="0"/>
              <a:t>Drafting Process</a:t>
            </a:r>
          </a:p>
          <a:p>
            <a:pPr lvl="1"/>
            <a:r>
              <a:rPr lang="en-US" dirty="0"/>
              <a:t>Assigned MAC member drafts communication </a:t>
            </a:r>
          </a:p>
          <a:p>
            <a:pPr lvl="1"/>
            <a:r>
              <a:rPr lang="en-US" dirty="0"/>
              <a:t>Shares draft with MAC chair and vice chair (with a cc to Brittany Huggins)</a:t>
            </a:r>
          </a:p>
          <a:p>
            <a:pPr lvl="1"/>
            <a:r>
              <a:rPr lang="en-US" dirty="0"/>
              <a:t>WECC will post to accordion and link to WECC Weekly</a:t>
            </a:r>
          </a:p>
        </p:txBody>
      </p:sp>
    </p:spTree>
    <p:extLst>
      <p:ext uri="{BB962C8B-B14F-4D97-AF65-F5344CB8AC3E}">
        <p14:creationId xmlns:p14="http://schemas.microsoft.com/office/powerpoint/2010/main" val="543380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79493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gKZopQu2"/>
  <p:tag name="ARTICULATE_DESIGN_ID_WECC THEME BLANK" val="X8wBB0Gm"/>
  <p:tag name="ARTICULATE_DESIGN_ID_WECC THEME" val="Nyx7xQ95"/>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CC Theme">
  <a:themeElements>
    <a:clrScheme name="WECC 2025">
      <a:dk1>
        <a:srgbClr val="1F1F1F"/>
      </a:dk1>
      <a:lt1>
        <a:srgbClr val="FFFFFF"/>
      </a:lt1>
      <a:dk2>
        <a:srgbClr val="333333"/>
      </a:dk2>
      <a:lt2>
        <a:srgbClr val="A9A9A9"/>
      </a:lt2>
      <a:accent1>
        <a:srgbClr val="04286D"/>
      </a:accent1>
      <a:accent2>
        <a:srgbClr val="FDC749"/>
      </a:accent2>
      <a:accent3>
        <a:srgbClr val="85AFFF"/>
      </a:accent3>
      <a:accent4>
        <a:srgbClr val="4DD16E"/>
      </a:accent4>
      <a:accent5>
        <a:srgbClr val="9A6D32"/>
      </a:accent5>
      <a:accent6>
        <a:srgbClr val="B84000"/>
      </a:accent6>
      <a:hlink>
        <a:srgbClr val="3677F8"/>
      </a:hlink>
      <a:folHlink>
        <a:srgbClr val="00133A"/>
      </a:folHlink>
    </a:clrScheme>
    <a:fontScheme name="WECC Refresh 2025">
      <a:majorFont>
        <a:latin typeface="Roboto"/>
        <a:ea typeface=""/>
        <a:cs typeface="Roboto"/>
      </a:majorFont>
      <a:minorFont>
        <a:latin typeface="Roboto"/>
        <a:ea typeface=""/>
        <a:cs typeface="Robot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CC Presentation" id="{C6CF2E8C-AD8A-41DD-943C-7889D273E4F2}" vid="{D6D315F7-0DE2-475D-847C-A51EA1A85CEB}"/>
    </a:ext>
  </a:extLst>
</a:theme>
</file>

<file path=ppt/theme/theme2.xml><?xml version="1.0" encoding="utf-8"?>
<a:theme xmlns:a="http://schemas.openxmlformats.org/drawingml/2006/main" name="WECC Theme Blank">
  <a:themeElements>
    <a:clrScheme name="WECC 2025">
      <a:dk1>
        <a:srgbClr val="1F1F1F"/>
      </a:dk1>
      <a:lt1>
        <a:srgbClr val="FFFFFF"/>
      </a:lt1>
      <a:dk2>
        <a:srgbClr val="333333"/>
      </a:dk2>
      <a:lt2>
        <a:srgbClr val="A9A9A9"/>
      </a:lt2>
      <a:accent1>
        <a:srgbClr val="04286D"/>
      </a:accent1>
      <a:accent2>
        <a:srgbClr val="FDC749"/>
      </a:accent2>
      <a:accent3>
        <a:srgbClr val="85AFFF"/>
      </a:accent3>
      <a:accent4>
        <a:srgbClr val="4DD16E"/>
      </a:accent4>
      <a:accent5>
        <a:srgbClr val="9A6D32"/>
      </a:accent5>
      <a:accent6>
        <a:srgbClr val="B84000"/>
      </a:accent6>
      <a:hlink>
        <a:srgbClr val="3677F8"/>
      </a:hlink>
      <a:folHlink>
        <a:srgbClr val="00133A"/>
      </a:folHlink>
    </a:clrScheme>
    <a:fontScheme name="WECC Refresh 2025">
      <a:majorFont>
        <a:latin typeface="Roboto"/>
        <a:ea typeface=""/>
        <a:cs typeface="Roboto"/>
      </a:majorFont>
      <a:minorFont>
        <a:latin typeface="Roboto"/>
        <a:ea typeface=""/>
        <a:cs typeface="Robot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CC Presentation" id="{C6CF2E8C-AD8A-41DD-943C-7889D273E4F2}" vid="{85532290-5597-444A-B9A0-F8157BDBB272}"/>
    </a:ext>
  </a:extLst>
</a:theme>
</file>

<file path=ppt/theme/theme3.xml><?xml version="1.0" encoding="utf-8"?>
<a:theme xmlns:a="http://schemas.openxmlformats.org/drawingml/2006/main" name="Office Theme">
  <a:themeElements>
    <a:clrScheme name="WECC Brand">
      <a:dk1>
        <a:sysClr val="windowText" lastClr="000000"/>
      </a:dk1>
      <a:lt1>
        <a:sysClr val="window" lastClr="FFFFFF"/>
      </a:lt1>
      <a:dk2>
        <a:srgbClr val="04286D"/>
      </a:dk2>
      <a:lt2>
        <a:srgbClr val="D9D9D9"/>
      </a:lt2>
      <a:accent1>
        <a:srgbClr val="04286D"/>
      </a:accent1>
      <a:accent2>
        <a:srgbClr val="FFC547"/>
      </a:accent2>
      <a:accent3>
        <a:srgbClr val="85AFFF"/>
      </a:accent3>
      <a:accent4>
        <a:srgbClr val="4DD16E"/>
      </a:accent4>
      <a:accent5>
        <a:srgbClr val="9A6D32"/>
      </a:accent5>
      <a:accent6>
        <a:srgbClr val="B84000"/>
      </a:accent6>
      <a:hlink>
        <a:srgbClr val="E01300"/>
      </a:hlink>
      <a:folHlink>
        <a:srgbClr val="7D7D7D"/>
      </a:folHlink>
    </a:clrScheme>
    <a:fontScheme name="WECC Refresh 2025">
      <a:majorFont>
        <a:latin typeface="Roboto"/>
        <a:ea typeface=""/>
        <a:cs typeface="Roboto"/>
      </a:majorFont>
      <a:minorFont>
        <a:latin typeface="Roboto"/>
        <a:ea typeface=""/>
        <a:cs typeface="Robot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c92ee3-bee2-45f8-a8a8-cdc5c855183d" xsi:nil="true"/>
    <lcf76f155ced4ddcb4097134ff3c332f xmlns="131c6166-887d-4053-93c5-e17cf9bed2a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3F119CA2B9FA4D80E2E4BECAFCD8DC" ma:contentTypeVersion="13" ma:contentTypeDescription="Create a new document." ma:contentTypeScope="" ma:versionID="87587e5a33b672dfb8030dd7f8aaf542">
  <xsd:schema xmlns:xsd="http://www.w3.org/2001/XMLSchema" xmlns:xs="http://www.w3.org/2001/XMLSchema" xmlns:p="http://schemas.microsoft.com/office/2006/metadata/properties" xmlns:ns2="131c6166-887d-4053-93c5-e17cf9bed2ac" xmlns:ns3="14c92ee3-bee2-45f8-a8a8-cdc5c855183d" targetNamespace="http://schemas.microsoft.com/office/2006/metadata/properties" ma:root="true" ma:fieldsID="230089365d4a54ed1ab5bf12c2c21875" ns2:_="" ns3:_="">
    <xsd:import namespace="131c6166-887d-4053-93c5-e17cf9bed2ac"/>
    <xsd:import namespace="14c92ee3-bee2-45f8-a8a8-cdc5c855183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c6166-887d-4053-93c5-e17cf9bed2ac"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d730cb7-03dd-40e8-a6b8-9b77d2dbf5ba"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c92ee3-bee2-45f8-a8a8-cdc5c855183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92edee0-d707-4c49-a50e-30bb6e51e18a}" ma:internalName="TaxCatchAll" ma:showField="CatchAllData" ma:web="14c92ee3-bee2-45f8-a8a8-cdc5c8551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DE7E6A-3C50-462B-8337-1393640B2767}">
  <ds:schemaRefs>
    <ds:schemaRef ds:uri="http://schemas.openxmlformats.org/package/2006/metadata/core-properties"/>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131c6166-887d-4053-93c5-e17cf9bed2ac"/>
    <ds:schemaRef ds:uri="http://purl.org/dc/elements/1.1/"/>
    <ds:schemaRef ds:uri="14c92ee3-bee2-45f8-a8a8-cdc5c855183d"/>
    <ds:schemaRef ds:uri="http://www.w3.org/XML/1998/namespace"/>
  </ds:schemaRefs>
</ds:datastoreItem>
</file>

<file path=customXml/itemProps2.xml><?xml version="1.0" encoding="utf-8"?>
<ds:datastoreItem xmlns:ds="http://schemas.openxmlformats.org/officeDocument/2006/customXml" ds:itemID="{AC1FC0E4-D342-4E5F-B4A1-7766C642C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c6166-887d-4053-93c5-e17cf9bed2ac"/>
    <ds:schemaRef ds:uri="14c92ee3-bee2-45f8-a8a8-cdc5c85518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E4B6C1-904D-4450-AA3C-6564B50083F0}">
  <ds:schemaRefs>
    <ds:schemaRef ds:uri="http://schemas.microsoft.com/sharepoint/v3/contenttype/forms"/>
  </ds:schemaRefs>
</ds:datastoreItem>
</file>

<file path=docMetadata/LabelInfo.xml><?xml version="1.0" encoding="utf-8"?>
<clbl:labelList xmlns:clbl="http://schemas.microsoft.com/office/2020/mipLabelMetadata">
  <clbl:label id="{878e9819-3d07-47f7-9697-834686d925a0}" enabled="1" method="Privileged" siteId="{fd6f305d-c929-4e10-9d46-2e7058aae5e6}" contentBits="1" removed="0"/>
</clbl:labelList>
</file>

<file path=docProps/app.xml><?xml version="1.0" encoding="utf-8"?>
<Properties xmlns="http://schemas.openxmlformats.org/officeDocument/2006/extended-properties" xmlns:vt="http://schemas.openxmlformats.org/officeDocument/2006/docPropsVTypes">
  <Template>WECC Presentation</Template>
  <TotalTime>68</TotalTime>
  <Words>551</Words>
  <Application>Microsoft Office PowerPoint</Application>
  <PresentationFormat>Widescreen</PresentationFormat>
  <Paragraphs>52</Paragraphs>
  <Slides>5</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Aptos</vt:lpstr>
      <vt:lpstr>Arial</vt:lpstr>
      <vt:lpstr>Roboto</vt:lpstr>
      <vt:lpstr>Roboto Condensed</vt:lpstr>
      <vt:lpstr>WECC Theme</vt:lpstr>
      <vt:lpstr>WECC Theme Blank</vt:lpstr>
      <vt:lpstr>PowerPoint Presentation</vt:lpstr>
      <vt:lpstr>Background</vt:lpstr>
      <vt:lpstr>Proposal</vt:lpstr>
      <vt:lpstr>Distribution of MAC Communications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Huggins, Brittany</dc:creator>
  <cp:keywords>WECC; powerpoint; deck</cp:keywords>
  <cp:lastModifiedBy>Huggins, Brittany</cp:lastModifiedBy>
  <cp:revision>9</cp:revision>
  <dcterms:created xsi:type="dcterms:W3CDTF">2026-01-28T15:18:57Z</dcterms:created>
  <dcterms:modified xsi:type="dcterms:W3CDTF">2026-02-02T20:09:36Z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E3FE4945-43DE-43F7-A14A-DF72F2DF9412</vt:lpwstr>
  </property>
  <property fmtid="{D5CDD505-2E9C-101B-9397-08002B2CF9AE}" pid="3" name="ArticulatePath">
    <vt:lpwstr>https://wecc4-my.sharepoint.com/personal/jbonnett_wecc_org/Documents/Microsoft Teams Chat Files/[Title]_WECC_Presentation 1</vt:lpwstr>
  </property>
  <property fmtid="{D5CDD505-2E9C-101B-9397-08002B2CF9AE}" pid="4" name="ContentTypeId">
    <vt:lpwstr>0x010100A33F119CA2B9FA4D80E2E4BECAFCD8DC</vt:lpwstr>
  </property>
  <property fmtid="{D5CDD505-2E9C-101B-9397-08002B2CF9AE}" pid="5" name="MediaServiceImageTags">
    <vt:lpwstr/>
  </property>
  <property fmtid="{D5CDD505-2E9C-101B-9397-08002B2CF9AE}" pid="6" name="ClassificationContentMarkingHeaderLocations">
    <vt:lpwstr>WECC Theme:5\WECC Theme Blank:3</vt:lpwstr>
  </property>
  <property fmtid="{D5CDD505-2E9C-101B-9397-08002B2CF9AE}" pid="7" name="ClassificationContentMarkingHeaderText">
    <vt:lpwstr>&lt;Public&gt;</vt:lpwstr>
  </property>
</Properties>
</file>