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358" r:id="rId6"/>
    <p:sldId id="259" r:id="rId7"/>
    <p:sldId id="265" r:id="rId8"/>
    <p:sldId id="351" r:id="rId9"/>
    <p:sldId id="338" r:id="rId10"/>
    <p:sldId id="360" r:id="rId11"/>
    <p:sldId id="261" r:id="rId12"/>
    <p:sldId id="258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F4C63C-AED0-E044-563C-784756C5DD8E}" name="Dalebout, Michael" initials="MD" userId="S::mdalebout@wecc.org::973494c0-d8a0-4c91-865a-c9bc7ecff83c" providerId="AD"/>
  <p188:author id="{DB55638E-72D1-F8EA-3C5C-E179F59636B5}" name="Cline, Jimmy" initials="CJ" userId="S::jcline@wecc.org::e9e6e572-c28e-4bc0-ab28-6be18aa22659" providerId="AD"/>
  <p188:author id="{3D331D9A-23A6-7486-1B9C-7E6244BC89CF}" name="Johnson, Wayne" initials="WJ" userId="S::wjohnson@wecc.org::68604bc4-5e2b-4fb5-86f7-23fa3e880e79" providerId="AD"/>
  <p188:author id="{7160F5B7-31D2-6B27-B079-64ACE75EB3E1}" name="Coleman, Chad" initials="CC" userId="S::ccoleman@wecc.org::1d3fd261-0435-46a4-9e35-55ba72a12d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0CD124-0AEC-2CF2-BBD1-882DA199C6AA}" v="1" dt="2024-03-19T20:19:42.261"/>
    <p1510:client id="{D93DA99B-66AD-607F-BEEA-2384BF488944}" v="10" dt="2024-03-19T20:59:57.9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3035" autoAdjust="0"/>
  </p:normalViewPr>
  <p:slideViewPr>
    <p:cSldViewPr snapToGrid="0">
      <p:cViewPr varScale="1">
        <p:scale>
          <a:sx n="85" d="100"/>
          <a:sy n="85" d="100"/>
        </p:scale>
        <p:origin x="10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28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mhall, Kaleb" userId="S::kbrimhall@wecc.org::44427170-7212-436e-8465-cdc194dad0f0" providerId="AD" clId="Web-{D93DA99B-66AD-607F-BEEA-2384BF488944}"/>
    <pc:docChg chg="modSld">
      <pc:chgData name="Brimhall, Kaleb" userId="S::kbrimhall@wecc.org::44427170-7212-436e-8465-cdc194dad0f0" providerId="AD" clId="Web-{D93DA99B-66AD-607F-BEEA-2384BF488944}" dt="2024-03-19T20:59:57.957" v="9" actId="20577"/>
      <pc:docMkLst>
        <pc:docMk/>
      </pc:docMkLst>
      <pc:sldChg chg="modSp">
        <pc:chgData name="Brimhall, Kaleb" userId="S::kbrimhall@wecc.org::44427170-7212-436e-8465-cdc194dad0f0" providerId="AD" clId="Web-{D93DA99B-66AD-607F-BEEA-2384BF488944}" dt="2024-03-19T20:59:57.957" v="9" actId="20577"/>
        <pc:sldMkLst>
          <pc:docMk/>
          <pc:sldMk cId="2470130023" sldId="256"/>
        </pc:sldMkLst>
        <pc:spChg chg="mod">
          <ac:chgData name="Brimhall, Kaleb" userId="S::kbrimhall@wecc.org::44427170-7212-436e-8465-cdc194dad0f0" providerId="AD" clId="Web-{D93DA99B-66AD-607F-BEEA-2384BF488944}" dt="2024-03-19T20:59:57.957" v="9" actId="20577"/>
          <ac:spMkLst>
            <pc:docMk/>
            <pc:sldMk cId="2470130023" sldId="256"/>
            <ac:spMk id="6" creationId="{005F897F-E99D-BAB5-4643-8C44607A47DB}"/>
          </ac:spMkLst>
        </pc:spChg>
      </pc:sldChg>
    </pc:docChg>
  </pc:docChgLst>
  <pc:docChgLst>
    <pc:chgData name="Dalebout, Michael" userId="973494c0-d8a0-4c91-865a-c9bc7ecff83c" providerId="ADAL" clId="{8554B262-3289-41E4-9D79-C7555BC2F589}"/>
    <pc:docChg chg="undo redo custSel delSld modSld sldOrd">
      <pc:chgData name="Dalebout, Michael" userId="973494c0-d8a0-4c91-865a-c9bc7ecff83c" providerId="ADAL" clId="{8554B262-3289-41E4-9D79-C7555BC2F589}" dt="2024-02-14T23:29:38.144" v="458" actId="1037"/>
      <pc:docMkLst>
        <pc:docMk/>
      </pc:docMkLst>
      <pc:sldChg chg="modSp">
        <pc:chgData name="Dalebout, Michael" userId="973494c0-d8a0-4c91-865a-c9bc7ecff83c" providerId="ADAL" clId="{8554B262-3289-41E4-9D79-C7555BC2F589}" dt="2024-02-01T23:37:41.646" v="136"/>
        <pc:sldMkLst>
          <pc:docMk/>
          <pc:sldMk cId="360354987" sldId="259"/>
        </pc:sldMkLst>
        <pc:graphicFrameChg chg="mod">
          <ac:chgData name="Dalebout, Michael" userId="973494c0-d8a0-4c91-865a-c9bc7ecff83c" providerId="ADAL" clId="{8554B262-3289-41E4-9D79-C7555BC2F589}" dt="2024-02-01T23:37:41.646" v="136"/>
          <ac:graphicFrameMkLst>
            <pc:docMk/>
            <pc:sldMk cId="360354987" sldId="259"/>
            <ac:graphicFrameMk id="5" creationId="{6E893085-9F47-801E-C445-AEAA41C4E0F1}"/>
          </ac:graphicFrameMkLst>
        </pc:graphicFrameChg>
      </pc:sldChg>
      <pc:sldChg chg="addCm modCm">
        <pc:chgData name="Dalebout, Michael" userId="973494c0-d8a0-4c91-865a-c9bc7ecff83c" providerId="ADAL" clId="{8554B262-3289-41E4-9D79-C7555BC2F589}" dt="2024-01-22T13:11:43.945" v="134"/>
        <pc:sldMkLst>
          <pc:docMk/>
          <pc:sldMk cId="329461737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Dalebout, Michael" userId="973494c0-d8a0-4c91-865a-c9bc7ecff83c" providerId="ADAL" clId="{8554B262-3289-41E4-9D79-C7555BC2F589}" dt="2024-01-22T13:11:43.945" v="134"/>
              <pc2:cmMkLst xmlns:pc2="http://schemas.microsoft.com/office/powerpoint/2019/9/main/command">
                <pc:docMk/>
                <pc:sldMk cId="329461737" sldId="261"/>
                <pc2:cmMk id="{67D4542A-A896-46FF-8555-88C21A4E9334}"/>
              </pc2:cmMkLst>
            </pc226:cmChg>
          </p:ext>
        </pc:extLst>
      </pc:sldChg>
      <pc:sldChg chg="ord">
        <pc:chgData name="Dalebout, Michael" userId="973494c0-d8a0-4c91-865a-c9bc7ecff83c" providerId="ADAL" clId="{8554B262-3289-41E4-9D79-C7555BC2F589}" dt="2024-02-14T23:03:51.312" v="378"/>
        <pc:sldMkLst>
          <pc:docMk/>
          <pc:sldMk cId="1519892673" sldId="338"/>
        </pc:sldMkLst>
      </pc:sldChg>
      <pc:sldChg chg="del ord">
        <pc:chgData name="Dalebout, Michael" userId="973494c0-d8a0-4c91-865a-c9bc7ecff83c" providerId="ADAL" clId="{8554B262-3289-41E4-9D79-C7555BC2F589}" dt="2024-02-14T22:18:21.672" v="139" actId="2696"/>
        <pc:sldMkLst>
          <pc:docMk/>
          <pc:sldMk cId="157079768" sldId="346"/>
        </pc:sldMkLst>
      </pc:sldChg>
      <pc:sldChg chg="addSp delSp modSp mod">
        <pc:chgData name="Dalebout, Michael" userId="973494c0-d8a0-4c91-865a-c9bc7ecff83c" providerId="ADAL" clId="{8554B262-3289-41E4-9D79-C7555BC2F589}" dt="2024-02-14T23:00:24.943" v="361" actId="404"/>
        <pc:sldMkLst>
          <pc:docMk/>
          <pc:sldMk cId="3582786022" sldId="351"/>
        </pc:sldMkLst>
        <pc:spChg chg="mod">
          <ac:chgData name="Dalebout, Michael" userId="973494c0-d8a0-4c91-865a-c9bc7ecff83c" providerId="ADAL" clId="{8554B262-3289-41E4-9D79-C7555BC2F589}" dt="2024-02-14T22:19:43.304" v="172" actId="20577"/>
          <ac:spMkLst>
            <pc:docMk/>
            <pc:sldMk cId="3582786022" sldId="351"/>
            <ac:spMk id="2" creationId="{D4352239-00EF-1A88-0B9A-40B465F0D599}"/>
          </ac:spMkLst>
        </pc:spChg>
        <pc:spChg chg="mod">
          <ac:chgData name="Dalebout, Michael" userId="973494c0-d8a0-4c91-865a-c9bc7ecff83c" providerId="ADAL" clId="{8554B262-3289-41E4-9D79-C7555BC2F589}" dt="2024-02-14T22:57:59.029" v="349" actId="1076"/>
          <ac:spMkLst>
            <pc:docMk/>
            <pc:sldMk cId="3582786022" sldId="351"/>
            <ac:spMk id="4" creationId="{8E91E2FE-50C5-FDFE-A073-175E3D34168B}"/>
          </ac:spMkLst>
        </pc:spChg>
        <pc:spChg chg="add del">
          <ac:chgData name="Dalebout, Michael" userId="973494c0-d8a0-4c91-865a-c9bc7ecff83c" providerId="ADAL" clId="{8554B262-3289-41E4-9D79-C7555BC2F589}" dt="2024-02-14T22:25:46.856" v="210" actId="478"/>
          <ac:spMkLst>
            <pc:docMk/>
            <pc:sldMk cId="3582786022" sldId="351"/>
            <ac:spMk id="11" creationId="{C9C41C91-75CF-36F8-1BF8-9B854B888D31}"/>
          </ac:spMkLst>
        </pc:spChg>
        <pc:graphicFrameChg chg="add mod modGraphic">
          <ac:chgData name="Dalebout, Michael" userId="973494c0-d8a0-4c91-865a-c9bc7ecff83c" providerId="ADAL" clId="{8554B262-3289-41E4-9D79-C7555BC2F589}" dt="2024-02-14T23:00:24.943" v="361" actId="404"/>
          <ac:graphicFrameMkLst>
            <pc:docMk/>
            <pc:sldMk cId="3582786022" sldId="351"/>
            <ac:graphicFrameMk id="7" creationId="{56487B69-CBB8-8EF7-A41E-C76DA69FF329}"/>
          </ac:graphicFrameMkLst>
        </pc:graphicFrameChg>
        <pc:picChg chg="add del mod">
          <ac:chgData name="Dalebout, Michael" userId="973494c0-d8a0-4c91-865a-c9bc7ecff83c" providerId="ADAL" clId="{8554B262-3289-41E4-9D79-C7555BC2F589}" dt="2024-02-14T22:27:34.160" v="300" actId="478"/>
          <ac:picMkLst>
            <pc:docMk/>
            <pc:sldMk cId="3582786022" sldId="351"/>
            <ac:picMk id="3" creationId="{1099F488-6FE5-8EA8-2FE7-95FFF48AC9A4}"/>
          </ac:picMkLst>
        </pc:picChg>
        <pc:picChg chg="del">
          <ac:chgData name="Dalebout, Michael" userId="973494c0-d8a0-4c91-865a-c9bc7ecff83c" providerId="ADAL" clId="{8554B262-3289-41E4-9D79-C7555BC2F589}" dt="2024-02-14T22:27:06.194" v="294" actId="478"/>
          <ac:picMkLst>
            <pc:docMk/>
            <pc:sldMk cId="3582786022" sldId="351"/>
            <ac:picMk id="5" creationId="{773EB0F4-388F-3E79-81DB-0C26A443C9ED}"/>
          </ac:picMkLst>
        </pc:picChg>
        <pc:picChg chg="mod modCrop">
          <ac:chgData name="Dalebout, Michael" userId="973494c0-d8a0-4c91-865a-c9bc7ecff83c" providerId="ADAL" clId="{8554B262-3289-41E4-9D79-C7555BC2F589}" dt="2024-02-14T22:59:01.995" v="354" actId="29295"/>
          <ac:picMkLst>
            <pc:docMk/>
            <pc:sldMk cId="3582786022" sldId="351"/>
            <ac:picMk id="6" creationId="{95AF324F-58C5-D820-B283-5F4B97069B13}"/>
          </ac:picMkLst>
        </pc:picChg>
        <pc:picChg chg="del">
          <ac:chgData name="Dalebout, Michael" userId="973494c0-d8a0-4c91-865a-c9bc7ecff83c" providerId="ADAL" clId="{8554B262-3289-41E4-9D79-C7555BC2F589}" dt="2024-02-14T22:27:06.194" v="294" actId="478"/>
          <ac:picMkLst>
            <pc:docMk/>
            <pc:sldMk cId="3582786022" sldId="351"/>
            <ac:picMk id="8" creationId="{2D847F04-38E4-6705-C5B1-785C8E8780E9}"/>
          </ac:picMkLst>
        </pc:picChg>
        <pc:picChg chg="del">
          <ac:chgData name="Dalebout, Michael" userId="973494c0-d8a0-4c91-865a-c9bc7ecff83c" providerId="ADAL" clId="{8554B262-3289-41E4-9D79-C7555BC2F589}" dt="2024-02-14T22:27:06.194" v="294" actId="478"/>
          <ac:picMkLst>
            <pc:docMk/>
            <pc:sldMk cId="3582786022" sldId="351"/>
            <ac:picMk id="17" creationId="{A2D81EFB-33CD-3091-B66C-5162E6CF1660}"/>
          </ac:picMkLst>
        </pc:picChg>
        <pc:picChg chg="del">
          <ac:chgData name="Dalebout, Michael" userId="973494c0-d8a0-4c91-865a-c9bc7ecff83c" providerId="ADAL" clId="{8554B262-3289-41E4-9D79-C7555BC2F589}" dt="2024-02-14T22:27:06.194" v="294" actId="478"/>
          <ac:picMkLst>
            <pc:docMk/>
            <pc:sldMk cId="3582786022" sldId="351"/>
            <ac:picMk id="19" creationId="{26C219F5-68B2-50F6-4B73-05141BDCC548}"/>
          </ac:picMkLst>
        </pc:picChg>
        <pc:picChg chg="del">
          <ac:chgData name="Dalebout, Michael" userId="973494c0-d8a0-4c91-865a-c9bc7ecff83c" providerId="ADAL" clId="{8554B262-3289-41E4-9D79-C7555BC2F589}" dt="2024-02-14T22:27:06.194" v="294" actId="478"/>
          <ac:picMkLst>
            <pc:docMk/>
            <pc:sldMk cId="3582786022" sldId="351"/>
            <ac:picMk id="21" creationId="{39B1FD3E-12BB-02A7-BE5D-E99C1705574F}"/>
          </ac:picMkLst>
        </pc:picChg>
        <pc:picChg chg="del">
          <ac:chgData name="Dalebout, Michael" userId="973494c0-d8a0-4c91-865a-c9bc7ecff83c" providerId="ADAL" clId="{8554B262-3289-41E4-9D79-C7555BC2F589}" dt="2024-02-14T22:27:06.194" v="294" actId="478"/>
          <ac:picMkLst>
            <pc:docMk/>
            <pc:sldMk cId="3582786022" sldId="351"/>
            <ac:picMk id="23" creationId="{AE01D5C3-2273-55A3-F9BC-15A42C813A5E}"/>
          </ac:picMkLst>
        </pc:picChg>
        <pc:picChg chg="del">
          <ac:chgData name="Dalebout, Michael" userId="973494c0-d8a0-4c91-865a-c9bc7ecff83c" providerId="ADAL" clId="{8554B262-3289-41E4-9D79-C7555BC2F589}" dt="2024-02-14T22:27:06.194" v="294" actId="478"/>
          <ac:picMkLst>
            <pc:docMk/>
            <pc:sldMk cId="3582786022" sldId="351"/>
            <ac:picMk id="25" creationId="{61FC8381-4832-6DB8-A030-C0DF77DF7A2F}"/>
          </ac:picMkLst>
        </pc:picChg>
      </pc:sldChg>
      <pc:sldChg chg="del">
        <pc:chgData name="Dalebout, Michael" userId="973494c0-d8a0-4c91-865a-c9bc7ecff83c" providerId="ADAL" clId="{8554B262-3289-41E4-9D79-C7555BC2F589}" dt="2024-02-14T22:18:21.672" v="139" actId="2696"/>
        <pc:sldMkLst>
          <pc:docMk/>
          <pc:sldMk cId="3665057971" sldId="354"/>
        </pc:sldMkLst>
      </pc:sldChg>
      <pc:sldChg chg="del addCm">
        <pc:chgData name="Dalebout, Michael" userId="973494c0-d8a0-4c91-865a-c9bc7ecff83c" providerId="ADAL" clId="{8554B262-3289-41E4-9D79-C7555BC2F589}" dt="2024-02-14T22:18:21.672" v="139" actId="2696"/>
        <pc:sldMkLst>
          <pc:docMk/>
          <pc:sldMk cId="1647753835" sldId="3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lebout, Michael" userId="973494c0-d8a0-4c91-865a-c9bc7ecff83c" providerId="ADAL" clId="{8554B262-3289-41E4-9D79-C7555BC2F589}" dt="2024-01-22T13:15:16.223" v="135"/>
              <pc2:cmMkLst xmlns:pc2="http://schemas.microsoft.com/office/powerpoint/2019/9/main/command">
                <pc:docMk/>
                <pc:sldMk cId="1647753835" sldId="359"/>
                <pc2:cmMk id="{CB714096-743C-4DE8-95E0-7690BB825766}"/>
              </pc2:cmMkLst>
            </pc226:cmChg>
          </p:ext>
        </pc:extLst>
      </pc:sldChg>
      <pc:sldChg chg="addSp delSp modSp mod">
        <pc:chgData name="Dalebout, Michael" userId="973494c0-d8a0-4c91-865a-c9bc7ecff83c" providerId="ADAL" clId="{8554B262-3289-41E4-9D79-C7555BC2F589}" dt="2024-02-14T23:29:38.144" v="458" actId="1037"/>
        <pc:sldMkLst>
          <pc:docMk/>
          <pc:sldMk cId="602619804" sldId="360"/>
        </pc:sldMkLst>
        <pc:spChg chg="mod">
          <ac:chgData name="Dalebout, Michael" userId="973494c0-d8a0-4c91-865a-c9bc7ecff83c" providerId="ADAL" clId="{8554B262-3289-41E4-9D79-C7555BC2F589}" dt="2024-02-14T22:24:09.016" v="199" actId="1076"/>
          <ac:spMkLst>
            <pc:docMk/>
            <pc:sldMk cId="602619804" sldId="360"/>
            <ac:spMk id="2" creationId="{F1F167E0-C512-02A3-0CCA-81D0534D2FC6}"/>
          </ac:spMkLst>
        </pc:spChg>
        <pc:spChg chg="del mod">
          <ac:chgData name="Dalebout, Michael" userId="973494c0-d8a0-4c91-865a-c9bc7ecff83c" providerId="ADAL" clId="{8554B262-3289-41E4-9D79-C7555BC2F589}" dt="2024-02-14T22:21:17.141" v="178" actId="478"/>
          <ac:spMkLst>
            <pc:docMk/>
            <pc:sldMk cId="602619804" sldId="360"/>
            <ac:spMk id="5" creationId="{546987BA-8835-3099-6F5B-BB3264DBD501}"/>
          </ac:spMkLst>
        </pc:spChg>
        <pc:spChg chg="add mod ord">
          <ac:chgData name="Dalebout, Michael" userId="973494c0-d8a0-4c91-865a-c9bc7ecff83c" providerId="ADAL" clId="{8554B262-3289-41E4-9D79-C7555BC2F589}" dt="2024-02-14T23:29:18.964" v="456" actId="692"/>
          <ac:spMkLst>
            <pc:docMk/>
            <pc:sldMk cId="602619804" sldId="360"/>
            <ac:spMk id="8" creationId="{09B5E51D-01A0-9B1E-1A15-42944270385B}"/>
          </ac:spMkLst>
        </pc:spChg>
        <pc:spChg chg="add del mod">
          <ac:chgData name="Dalebout, Michael" userId="973494c0-d8a0-4c91-865a-c9bc7ecff83c" providerId="ADAL" clId="{8554B262-3289-41E4-9D79-C7555BC2F589}" dt="2024-02-14T23:13:58.281" v="380" actId="478"/>
          <ac:spMkLst>
            <pc:docMk/>
            <pc:sldMk cId="602619804" sldId="360"/>
            <ac:spMk id="10" creationId="{B4CCF06C-0986-9DB3-69BA-5ECD0BA2BEE5}"/>
          </ac:spMkLst>
        </pc:spChg>
        <pc:spChg chg="add mod">
          <ac:chgData name="Dalebout, Michael" userId="973494c0-d8a0-4c91-865a-c9bc7ecff83c" providerId="ADAL" clId="{8554B262-3289-41E4-9D79-C7555BC2F589}" dt="2024-02-14T23:29:38.144" v="458" actId="1037"/>
          <ac:spMkLst>
            <pc:docMk/>
            <pc:sldMk cId="602619804" sldId="360"/>
            <ac:spMk id="11" creationId="{5472CEEF-188E-2E41-1B6C-FA2605469226}"/>
          </ac:spMkLst>
        </pc:spChg>
        <pc:spChg chg="add mod">
          <ac:chgData name="Dalebout, Michael" userId="973494c0-d8a0-4c91-865a-c9bc7ecff83c" providerId="ADAL" clId="{8554B262-3289-41E4-9D79-C7555BC2F589}" dt="2024-02-14T23:19:58.306" v="440" actId="1076"/>
          <ac:spMkLst>
            <pc:docMk/>
            <pc:sldMk cId="602619804" sldId="360"/>
            <ac:spMk id="13" creationId="{F23D83BC-F088-413A-4A02-BA7019B21761}"/>
          </ac:spMkLst>
        </pc:spChg>
        <pc:spChg chg="add del mod">
          <ac:chgData name="Dalebout, Michael" userId="973494c0-d8a0-4c91-865a-c9bc7ecff83c" providerId="ADAL" clId="{8554B262-3289-41E4-9D79-C7555BC2F589}" dt="2024-02-14T23:20:34.696" v="447" actId="478"/>
          <ac:spMkLst>
            <pc:docMk/>
            <pc:sldMk cId="602619804" sldId="360"/>
            <ac:spMk id="14" creationId="{9CF307DB-A61B-18F6-7BFB-FC203FC49D3B}"/>
          </ac:spMkLst>
        </pc:spChg>
        <pc:graphicFrameChg chg="del mod modGraphic">
          <ac:chgData name="Dalebout, Michael" userId="973494c0-d8a0-4c91-865a-c9bc7ecff83c" providerId="ADAL" clId="{8554B262-3289-41E4-9D79-C7555BC2F589}" dt="2024-02-14T23:13:46.034" v="379" actId="478"/>
          <ac:graphicFrameMkLst>
            <pc:docMk/>
            <pc:sldMk cId="602619804" sldId="360"/>
            <ac:graphicFrameMk id="3" creationId="{77ED9CE3-3B9A-58D6-2C95-5C5DCC8EB148}"/>
          </ac:graphicFrameMkLst>
        </pc:graphicFrameChg>
        <pc:graphicFrameChg chg="del mod">
          <ac:chgData name="Dalebout, Michael" userId="973494c0-d8a0-4c91-865a-c9bc7ecff83c" providerId="ADAL" clId="{8554B262-3289-41E4-9D79-C7555BC2F589}" dt="2024-02-14T23:01:09.698" v="363" actId="478"/>
          <ac:graphicFrameMkLst>
            <pc:docMk/>
            <pc:sldMk cId="602619804" sldId="360"/>
            <ac:graphicFrameMk id="6" creationId="{C1DE04BF-9D33-9D14-850E-4494EA4015AC}"/>
          </ac:graphicFrameMkLst>
        </pc:graphicFrameChg>
        <pc:graphicFrameChg chg="add mod modGraphic">
          <ac:chgData name="Dalebout, Michael" userId="973494c0-d8a0-4c91-865a-c9bc7ecff83c" providerId="ADAL" clId="{8554B262-3289-41E4-9D79-C7555BC2F589}" dt="2024-02-14T23:19:58.306" v="440" actId="1076"/>
          <ac:graphicFrameMkLst>
            <pc:docMk/>
            <pc:sldMk cId="602619804" sldId="360"/>
            <ac:graphicFrameMk id="7" creationId="{B89C2858-E1DA-D13D-584B-BC2D7E8E940A}"/>
          </ac:graphicFrameMkLst>
        </pc:graphicFrameChg>
        <pc:graphicFrameChg chg="add del mod">
          <ac:chgData name="Dalebout, Michael" userId="973494c0-d8a0-4c91-865a-c9bc7ecff83c" providerId="ADAL" clId="{8554B262-3289-41E4-9D79-C7555BC2F589}" dt="2024-02-14T23:15:24.203" v="387"/>
          <ac:graphicFrameMkLst>
            <pc:docMk/>
            <pc:sldMk cId="602619804" sldId="360"/>
            <ac:graphicFrameMk id="12" creationId="{47037F86-9785-7510-DBA1-FD874C196EB1}"/>
          </ac:graphicFrameMkLst>
        </pc:graphicFrameChg>
        <pc:graphicFrameChg chg="add mod modGraphic">
          <ac:chgData name="Dalebout, Michael" userId="973494c0-d8a0-4c91-865a-c9bc7ecff83c" providerId="ADAL" clId="{8554B262-3289-41E4-9D79-C7555BC2F589}" dt="2024-02-14T23:29:10.838" v="453" actId="1076"/>
          <ac:graphicFrameMkLst>
            <pc:docMk/>
            <pc:sldMk cId="602619804" sldId="360"/>
            <ac:graphicFrameMk id="15" creationId="{648696A1-6439-65B0-A2D2-1F6B4BC10174}"/>
          </ac:graphicFrameMkLst>
        </pc:graphicFrameChg>
        <pc:picChg chg="add mod">
          <ac:chgData name="Dalebout, Michael" userId="973494c0-d8a0-4c91-865a-c9bc7ecff83c" providerId="ADAL" clId="{8554B262-3289-41E4-9D79-C7555BC2F589}" dt="2024-02-14T23:20:17.342" v="444" actId="1076"/>
          <ac:picMkLst>
            <pc:docMk/>
            <pc:sldMk cId="602619804" sldId="360"/>
            <ac:picMk id="16" creationId="{9EF7469A-5D20-D8A6-4384-C6D03D19CA81}"/>
          </ac:picMkLst>
        </pc:picChg>
      </pc:sldChg>
      <pc:sldChg chg="addSp delSp modSp del mod">
        <pc:chgData name="Dalebout, Michael" userId="973494c0-d8a0-4c91-865a-c9bc7ecff83c" providerId="ADAL" clId="{8554B262-3289-41E4-9D79-C7555BC2F589}" dt="2024-02-14T22:18:21.672" v="139" actId="2696"/>
        <pc:sldMkLst>
          <pc:docMk/>
          <pc:sldMk cId="1775283102" sldId="364"/>
        </pc:sldMkLst>
        <pc:spChg chg="mod">
          <ac:chgData name="Dalebout, Michael" userId="973494c0-d8a0-4c91-865a-c9bc7ecff83c" providerId="ADAL" clId="{8554B262-3289-41E4-9D79-C7555BC2F589}" dt="2024-01-22T13:03:26.580" v="79" actId="1035"/>
          <ac:spMkLst>
            <pc:docMk/>
            <pc:sldMk cId="1775283102" sldId="364"/>
            <ac:spMk id="13" creationId="{C72C735C-30B7-52F1-D2F9-FDB5361C4FF2}"/>
          </ac:spMkLst>
        </pc:spChg>
        <pc:spChg chg="mod">
          <ac:chgData name="Dalebout, Michael" userId="973494c0-d8a0-4c91-865a-c9bc7ecff83c" providerId="ADAL" clId="{8554B262-3289-41E4-9D79-C7555BC2F589}" dt="2024-01-22T13:03:26.580" v="79" actId="1035"/>
          <ac:spMkLst>
            <pc:docMk/>
            <pc:sldMk cId="1775283102" sldId="364"/>
            <ac:spMk id="22" creationId="{81FCB445-5A1F-7577-F3FE-8712E3C3FB60}"/>
          </ac:spMkLst>
        </pc:spChg>
        <pc:spChg chg="mod">
          <ac:chgData name="Dalebout, Michael" userId="973494c0-d8a0-4c91-865a-c9bc7ecff83c" providerId="ADAL" clId="{8554B262-3289-41E4-9D79-C7555BC2F589}" dt="2024-01-22T13:03:26.580" v="79" actId="1035"/>
          <ac:spMkLst>
            <pc:docMk/>
            <pc:sldMk cId="1775283102" sldId="364"/>
            <ac:spMk id="24" creationId="{86281A1D-BB12-035D-3673-8394EA5C2781}"/>
          </ac:spMkLst>
        </pc:spChg>
        <pc:spChg chg="mod">
          <ac:chgData name="Dalebout, Michael" userId="973494c0-d8a0-4c91-865a-c9bc7ecff83c" providerId="ADAL" clId="{8554B262-3289-41E4-9D79-C7555BC2F589}" dt="2024-01-22T13:03:26.580" v="79" actId="1035"/>
          <ac:spMkLst>
            <pc:docMk/>
            <pc:sldMk cId="1775283102" sldId="364"/>
            <ac:spMk id="28" creationId="{28ED4284-6383-4C5C-E2FE-6B0E1B91DF57}"/>
          </ac:spMkLst>
        </pc:spChg>
        <pc:spChg chg="del">
          <ac:chgData name="Dalebout, Michael" userId="973494c0-d8a0-4c91-865a-c9bc7ecff83c" providerId="ADAL" clId="{8554B262-3289-41E4-9D79-C7555BC2F589}" dt="2024-01-22T13:01:16.437" v="20" actId="478"/>
          <ac:spMkLst>
            <pc:docMk/>
            <pc:sldMk cId="1775283102" sldId="364"/>
            <ac:spMk id="30" creationId="{24CCBF28-63F1-8534-97E0-4CF62D4262F6}"/>
          </ac:spMkLst>
        </pc:spChg>
        <pc:spChg chg="mod">
          <ac:chgData name="Dalebout, Michael" userId="973494c0-d8a0-4c91-865a-c9bc7ecff83c" providerId="ADAL" clId="{8554B262-3289-41E4-9D79-C7555BC2F589}" dt="2024-01-22T13:03:26.580" v="79" actId="1035"/>
          <ac:spMkLst>
            <pc:docMk/>
            <pc:sldMk cId="1775283102" sldId="364"/>
            <ac:spMk id="32" creationId="{EF229BE2-9120-4049-C446-A0338861E1EB}"/>
          </ac:spMkLst>
        </pc:spChg>
        <pc:spChg chg="mod">
          <ac:chgData name="Dalebout, Michael" userId="973494c0-d8a0-4c91-865a-c9bc7ecff83c" providerId="ADAL" clId="{8554B262-3289-41E4-9D79-C7555BC2F589}" dt="2024-01-22T13:03:26.580" v="79" actId="1035"/>
          <ac:spMkLst>
            <pc:docMk/>
            <pc:sldMk cId="1775283102" sldId="364"/>
            <ac:spMk id="33" creationId="{2E3EB2D6-C4AA-A53E-C412-3145FF88563C}"/>
          </ac:spMkLst>
        </pc:spChg>
        <pc:spChg chg="mod">
          <ac:chgData name="Dalebout, Michael" userId="973494c0-d8a0-4c91-865a-c9bc7ecff83c" providerId="ADAL" clId="{8554B262-3289-41E4-9D79-C7555BC2F589}" dt="2024-01-22T13:03:26.580" v="79" actId="1035"/>
          <ac:spMkLst>
            <pc:docMk/>
            <pc:sldMk cId="1775283102" sldId="364"/>
            <ac:spMk id="35" creationId="{A4BAE99E-F462-122C-B1A1-232D30EE5C83}"/>
          </ac:spMkLst>
        </pc:spChg>
        <pc:spChg chg="mod">
          <ac:chgData name="Dalebout, Michael" userId="973494c0-d8a0-4c91-865a-c9bc7ecff83c" providerId="ADAL" clId="{8554B262-3289-41E4-9D79-C7555BC2F589}" dt="2024-01-22T13:03:26.580" v="79" actId="1035"/>
          <ac:spMkLst>
            <pc:docMk/>
            <pc:sldMk cId="1775283102" sldId="364"/>
            <ac:spMk id="36" creationId="{AD3E0E1F-4D40-2266-F26A-F3A049CCADBC}"/>
          </ac:spMkLst>
        </pc:spChg>
        <pc:spChg chg="mod">
          <ac:chgData name="Dalebout, Michael" userId="973494c0-d8a0-4c91-865a-c9bc7ecff83c" providerId="ADAL" clId="{8554B262-3289-41E4-9D79-C7555BC2F589}" dt="2024-01-22T13:03:26.580" v="79" actId="1035"/>
          <ac:spMkLst>
            <pc:docMk/>
            <pc:sldMk cId="1775283102" sldId="364"/>
            <ac:spMk id="39" creationId="{104AA004-ECC6-ADA0-69F9-72DF27336225}"/>
          </ac:spMkLst>
        </pc:spChg>
        <pc:spChg chg="mod">
          <ac:chgData name="Dalebout, Michael" userId="973494c0-d8a0-4c91-865a-c9bc7ecff83c" providerId="ADAL" clId="{8554B262-3289-41E4-9D79-C7555BC2F589}" dt="2024-01-22T13:03:58.586" v="117" actId="20577"/>
          <ac:spMkLst>
            <pc:docMk/>
            <pc:sldMk cId="1775283102" sldId="364"/>
            <ac:spMk id="40" creationId="{85FB7CFE-6E80-DA1C-2DF3-3AAB3BF889A3}"/>
          </ac:spMkLst>
        </pc:spChg>
        <pc:spChg chg="mod">
          <ac:chgData name="Dalebout, Michael" userId="973494c0-d8a0-4c91-865a-c9bc7ecff83c" providerId="ADAL" clId="{8554B262-3289-41E4-9D79-C7555BC2F589}" dt="2024-01-22T13:03:26.580" v="79" actId="1035"/>
          <ac:spMkLst>
            <pc:docMk/>
            <pc:sldMk cId="1775283102" sldId="364"/>
            <ac:spMk id="43" creationId="{1ECCAC8E-7BEB-0DDE-B9A3-836A18BF7B81}"/>
          </ac:spMkLst>
        </pc:spChg>
        <pc:spChg chg="mod">
          <ac:chgData name="Dalebout, Michael" userId="973494c0-d8a0-4c91-865a-c9bc7ecff83c" providerId="ADAL" clId="{8554B262-3289-41E4-9D79-C7555BC2F589}" dt="2024-01-22T13:05:19.562" v="121" actId="14100"/>
          <ac:spMkLst>
            <pc:docMk/>
            <pc:sldMk cId="1775283102" sldId="364"/>
            <ac:spMk id="44" creationId="{E4531109-11BA-9DE0-9DDB-B4BAA73DF3AD}"/>
          </ac:spMkLst>
        </pc:spChg>
        <pc:spChg chg="mod">
          <ac:chgData name="Dalebout, Michael" userId="973494c0-d8a0-4c91-865a-c9bc7ecff83c" providerId="ADAL" clId="{8554B262-3289-41E4-9D79-C7555BC2F589}" dt="2024-01-22T13:03:26.580" v="79" actId="1035"/>
          <ac:spMkLst>
            <pc:docMk/>
            <pc:sldMk cId="1775283102" sldId="364"/>
            <ac:spMk id="47" creationId="{91A0E9D7-BDA3-C1B7-B8F6-41918DC9BF18}"/>
          </ac:spMkLst>
        </pc:spChg>
        <pc:spChg chg="mod">
          <ac:chgData name="Dalebout, Michael" userId="973494c0-d8a0-4c91-865a-c9bc7ecff83c" providerId="ADAL" clId="{8554B262-3289-41E4-9D79-C7555BC2F589}" dt="2024-01-22T13:03:26.580" v="79" actId="1035"/>
          <ac:spMkLst>
            <pc:docMk/>
            <pc:sldMk cId="1775283102" sldId="364"/>
            <ac:spMk id="48" creationId="{9356E444-AA2C-69BA-7BDC-2E3FBB1ADB89}"/>
          </ac:spMkLst>
        </pc:spChg>
        <pc:grpChg chg="mod">
          <ac:chgData name="Dalebout, Michael" userId="973494c0-d8a0-4c91-865a-c9bc7ecff83c" providerId="ADAL" clId="{8554B262-3289-41E4-9D79-C7555BC2F589}" dt="2024-01-22T13:03:26.580" v="79" actId="1035"/>
          <ac:grpSpMkLst>
            <pc:docMk/>
            <pc:sldMk cId="1775283102" sldId="364"/>
            <ac:grpSpMk id="34" creationId="{4D819BF4-E13D-81F8-00B8-177C88B5B528}"/>
          </ac:grpSpMkLst>
        </pc:grpChg>
        <pc:grpChg chg="mod">
          <ac:chgData name="Dalebout, Michael" userId="973494c0-d8a0-4c91-865a-c9bc7ecff83c" providerId="ADAL" clId="{8554B262-3289-41E4-9D79-C7555BC2F589}" dt="2024-01-22T13:03:26.580" v="79" actId="1035"/>
          <ac:grpSpMkLst>
            <pc:docMk/>
            <pc:sldMk cId="1775283102" sldId="364"/>
            <ac:grpSpMk id="38" creationId="{557F1B4F-2E35-5DE9-874C-604A806192CE}"/>
          </ac:grpSpMkLst>
        </pc:grpChg>
        <pc:grpChg chg="mod">
          <ac:chgData name="Dalebout, Michael" userId="973494c0-d8a0-4c91-865a-c9bc7ecff83c" providerId="ADAL" clId="{8554B262-3289-41E4-9D79-C7555BC2F589}" dt="2024-01-22T13:03:26.580" v="79" actId="1035"/>
          <ac:grpSpMkLst>
            <pc:docMk/>
            <pc:sldMk cId="1775283102" sldId="364"/>
            <ac:grpSpMk id="42" creationId="{0B7D3667-1EC8-ABE4-4EA6-74533D4FA54A}"/>
          </ac:grpSpMkLst>
        </pc:grpChg>
        <pc:grpChg chg="mod">
          <ac:chgData name="Dalebout, Michael" userId="973494c0-d8a0-4c91-865a-c9bc7ecff83c" providerId="ADAL" clId="{8554B262-3289-41E4-9D79-C7555BC2F589}" dt="2024-01-22T13:03:26.580" v="79" actId="1035"/>
          <ac:grpSpMkLst>
            <pc:docMk/>
            <pc:sldMk cId="1775283102" sldId="364"/>
            <ac:grpSpMk id="46" creationId="{496DA79F-EF88-2169-6E3F-2C64C94126C8}"/>
          </ac:grpSpMkLst>
        </pc:grpChg>
        <pc:picChg chg="add mod">
          <ac:chgData name="Dalebout, Michael" userId="973494c0-d8a0-4c91-865a-c9bc7ecff83c" providerId="ADAL" clId="{8554B262-3289-41E4-9D79-C7555BC2F589}" dt="2024-01-22T13:03:26.580" v="79" actId="1035"/>
          <ac:picMkLst>
            <pc:docMk/>
            <pc:sldMk cId="1775283102" sldId="364"/>
            <ac:picMk id="5" creationId="{782B21A7-0E72-96DF-9E67-2AF37C41C294}"/>
          </ac:picMkLst>
        </pc:picChg>
        <pc:picChg chg="add mod">
          <ac:chgData name="Dalebout, Michael" userId="973494c0-d8a0-4c91-865a-c9bc7ecff83c" providerId="ADAL" clId="{8554B262-3289-41E4-9D79-C7555BC2F589}" dt="2024-01-22T13:03:26.580" v="79" actId="1035"/>
          <ac:picMkLst>
            <pc:docMk/>
            <pc:sldMk cId="1775283102" sldId="364"/>
            <ac:picMk id="6" creationId="{E2B63219-2281-71AB-C8B0-E98B1194778D}"/>
          </ac:picMkLst>
        </pc:picChg>
        <pc:picChg chg="add mod">
          <ac:chgData name="Dalebout, Michael" userId="973494c0-d8a0-4c91-865a-c9bc7ecff83c" providerId="ADAL" clId="{8554B262-3289-41E4-9D79-C7555BC2F589}" dt="2024-01-22T13:03:26.580" v="79" actId="1035"/>
          <ac:picMkLst>
            <pc:docMk/>
            <pc:sldMk cId="1775283102" sldId="364"/>
            <ac:picMk id="7" creationId="{CB6D118F-4069-7A34-1B94-CE34BC57354D}"/>
          </ac:picMkLst>
        </pc:picChg>
        <pc:picChg chg="mod">
          <ac:chgData name="Dalebout, Michael" userId="973494c0-d8a0-4c91-865a-c9bc7ecff83c" providerId="ADAL" clId="{8554B262-3289-41E4-9D79-C7555BC2F589}" dt="2024-01-22T13:06:21.096" v="131" actId="1076"/>
          <ac:picMkLst>
            <pc:docMk/>
            <pc:sldMk cId="1775283102" sldId="364"/>
            <ac:picMk id="12" creationId="{AE4CB41A-B09F-9F02-8FDE-9FAF4AB33B6D}"/>
          </ac:picMkLst>
        </pc:picChg>
        <pc:picChg chg="mod">
          <ac:chgData name="Dalebout, Michael" userId="973494c0-d8a0-4c91-865a-c9bc7ecff83c" providerId="ADAL" clId="{8554B262-3289-41E4-9D79-C7555BC2F589}" dt="2024-01-22T13:05:48.259" v="122" actId="1076"/>
          <ac:picMkLst>
            <pc:docMk/>
            <pc:sldMk cId="1775283102" sldId="364"/>
            <ac:picMk id="14" creationId="{B6215A1C-AD70-D56C-14B2-5A2580FDC1E4}"/>
          </ac:picMkLst>
        </pc:picChg>
        <pc:picChg chg="mod">
          <ac:chgData name="Dalebout, Michael" userId="973494c0-d8a0-4c91-865a-c9bc7ecff83c" providerId="ADAL" clId="{8554B262-3289-41E4-9D79-C7555BC2F589}" dt="2024-01-22T13:03:26.580" v="79" actId="1035"/>
          <ac:picMkLst>
            <pc:docMk/>
            <pc:sldMk cId="1775283102" sldId="364"/>
            <ac:picMk id="16" creationId="{36F07872-0769-9454-F089-2A930052AD23}"/>
          </ac:picMkLst>
        </pc:picChg>
        <pc:picChg chg="mod">
          <ac:chgData name="Dalebout, Michael" userId="973494c0-d8a0-4c91-865a-c9bc7ecff83c" providerId="ADAL" clId="{8554B262-3289-41E4-9D79-C7555BC2F589}" dt="2024-01-22T13:06:25.568" v="132" actId="1076"/>
          <ac:picMkLst>
            <pc:docMk/>
            <pc:sldMk cId="1775283102" sldId="364"/>
            <ac:picMk id="19" creationId="{E569F4B6-CC46-47BA-E43E-1D0F2AFEBDBA}"/>
          </ac:picMkLst>
        </pc:picChg>
        <pc:picChg chg="del">
          <ac:chgData name="Dalebout, Michael" userId="973494c0-d8a0-4c91-865a-c9bc7ecff83c" providerId="ADAL" clId="{8554B262-3289-41E4-9D79-C7555BC2F589}" dt="2024-01-22T13:03:01.901" v="35" actId="478"/>
          <ac:picMkLst>
            <pc:docMk/>
            <pc:sldMk cId="1775283102" sldId="364"/>
            <ac:picMk id="21" creationId="{04F4324C-1DF1-7280-584B-640A9A7D5C72}"/>
          </ac:picMkLst>
        </pc:picChg>
      </pc:sldChg>
    </pc:docChg>
  </pc:docChgLst>
  <pc:docChgLst>
    <pc:chgData name="Cline, Jimmy" userId="S::jcline@wecc.org::e9e6e572-c28e-4bc0-ab28-6be18aa22659" providerId="AD" clId="Web-{E1BAC9EF-5CFA-C419-F168-F008C933E969}"/>
    <pc:docChg chg="modSld">
      <pc:chgData name="Cline, Jimmy" userId="S::jcline@wecc.org::e9e6e572-c28e-4bc0-ab28-6be18aa22659" providerId="AD" clId="Web-{E1BAC9EF-5CFA-C419-F168-F008C933E969}" dt="2023-11-12T14:54:15.840" v="11" actId="20577"/>
      <pc:docMkLst>
        <pc:docMk/>
      </pc:docMkLst>
      <pc:sldChg chg="modSp">
        <pc:chgData name="Cline, Jimmy" userId="S::jcline@wecc.org::e9e6e572-c28e-4bc0-ab28-6be18aa22659" providerId="AD" clId="Web-{E1BAC9EF-5CFA-C419-F168-F008C933E969}" dt="2023-11-12T14:51:32.613" v="1" actId="20577"/>
        <pc:sldMkLst>
          <pc:docMk/>
          <pc:sldMk cId="2470130023" sldId="256"/>
        </pc:sldMkLst>
        <pc:spChg chg="mod">
          <ac:chgData name="Cline, Jimmy" userId="S::jcline@wecc.org::e9e6e572-c28e-4bc0-ab28-6be18aa22659" providerId="AD" clId="Web-{E1BAC9EF-5CFA-C419-F168-F008C933E969}" dt="2023-11-12T14:51:32.613" v="1" actId="20577"/>
          <ac:spMkLst>
            <pc:docMk/>
            <pc:sldMk cId="2470130023" sldId="256"/>
            <ac:spMk id="4" creationId="{8A593A99-0673-1106-8AE3-9C1AFC0FF9AE}"/>
          </ac:spMkLst>
        </pc:spChg>
      </pc:sldChg>
      <pc:sldChg chg="modSp">
        <pc:chgData name="Cline, Jimmy" userId="S::jcline@wecc.org::e9e6e572-c28e-4bc0-ab28-6be18aa22659" providerId="AD" clId="Web-{E1BAC9EF-5CFA-C419-F168-F008C933E969}" dt="2023-11-12T14:52:08.195" v="5" actId="20577"/>
        <pc:sldMkLst>
          <pc:docMk/>
          <pc:sldMk cId="360354987" sldId="259"/>
        </pc:sldMkLst>
        <pc:graphicFrameChg chg="modGraphic">
          <ac:chgData name="Cline, Jimmy" userId="S::jcline@wecc.org::e9e6e572-c28e-4bc0-ab28-6be18aa22659" providerId="AD" clId="Web-{E1BAC9EF-5CFA-C419-F168-F008C933E969}" dt="2023-11-12T14:52:08.195" v="5" actId="20577"/>
          <ac:graphicFrameMkLst>
            <pc:docMk/>
            <pc:sldMk cId="360354987" sldId="259"/>
            <ac:graphicFrameMk id="5" creationId="{6E893085-9F47-801E-C445-AEAA41C4E0F1}"/>
          </ac:graphicFrameMkLst>
        </pc:graphicFrameChg>
      </pc:sldChg>
      <pc:sldChg chg="modSp">
        <pc:chgData name="Cline, Jimmy" userId="S::jcline@wecc.org::e9e6e572-c28e-4bc0-ab28-6be18aa22659" providerId="AD" clId="Web-{E1BAC9EF-5CFA-C419-F168-F008C933E969}" dt="2023-11-12T14:52:52.353" v="7" actId="20577"/>
        <pc:sldMkLst>
          <pc:docMk/>
          <pc:sldMk cId="2019707470" sldId="340"/>
        </pc:sldMkLst>
        <pc:graphicFrameChg chg="modGraphic">
          <ac:chgData name="Cline, Jimmy" userId="S::jcline@wecc.org::e9e6e572-c28e-4bc0-ab28-6be18aa22659" providerId="AD" clId="Web-{E1BAC9EF-5CFA-C419-F168-F008C933E969}" dt="2023-11-12T14:52:52.353" v="7" actId="20577"/>
          <ac:graphicFrameMkLst>
            <pc:docMk/>
            <pc:sldMk cId="2019707470" sldId="340"/>
            <ac:graphicFrameMk id="5" creationId="{89D95A5F-2D9F-E2F9-191F-4E15F6462F89}"/>
          </ac:graphicFrameMkLst>
        </pc:graphicFrameChg>
      </pc:sldChg>
      <pc:sldChg chg="modSp">
        <pc:chgData name="Cline, Jimmy" userId="S::jcline@wecc.org::e9e6e572-c28e-4bc0-ab28-6be18aa22659" providerId="AD" clId="Web-{E1BAC9EF-5CFA-C419-F168-F008C933E969}" dt="2023-11-12T14:54:15.840" v="11" actId="20577"/>
        <pc:sldMkLst>
          <pc:docMk/>
          <pc:sldMk cId="157079768" sldId="346"/>
        </pc:sldMkLst>
        <pc:graphicFrameChg chg="modGraphic">
          <ac:chgData name="Cline, Jimmy" userId="S::jcline@wecc.org::e9e6e572-c28e-4bc0-ab28-6be18aa22659" providerId="AD" clId="Web-{E1BAC9EF-5CFA-C419-F168-F008C933E969}" dt="2023-11-12T14:54:15.840" v="11" actId="20577"/>
          <ac:graphicFrameMkLst>
            <pc:docMk/>
            <pc:sldMk cId="157079768" sldId="346"/>
            <ac:graphicFrameMk id="7" creationId="{A064DBEB-F380-016B-2B8C-0ACDC4BADE6D}"/>
          </ac:graphicFrameMkLst>
        </pc:graphicFrameChg>
      </pc:sldChg>
      <pc:sldChg chg="modSp">
        <pc:chgData name="Cline, Jimmy" userId="S::jcline@wecc.org::e9e6e572-c28e-4bc0-ab28-6be18aa22659" providerId="AD" clId="Web-{E1BAC9EF-5CFA-C419-F168-F008C933E969}" dt="2023-11-12T14:53:48.042" v="9" actId="20577"/>
        <pc:sldMkLst>
          <pc:docMk/>
          <pc:sldMk cId="3139968945" sldId="349"/>
        </pc:sldMkLst>
        <pc:spChg chg="mod">
          <ac:chgData name="Cline, Jimmy" userId="S::jcline@wecc.org::e9e6e572-c28e-4bc0-ab28-6be18aa22659" providerId="AD" clId="Web-{E1BAC9EF-5CFA-C419-F168-F008C933E969}" dt="2023-11-12T14:53:48.042" v="9" actId="20577"/>
          <ac:spMkLst>
            <pc:docMk/>
            <pc:sldMk cId="3139968945" sldId="349"/>
            <ac:spMk id="20" creationId="{D608CA04-FBC0-222F-298D-1D37F786A6F4}"/>
          </ac:spMkLst>
        </pc:spChg>
      </pc:sldChg>
    </pc:docChg>
  </pc:docChgLst>
  <pc:docChgLst>
    <pc:chgData name="Cline, Jimmy" userId="S::jcline@wecc.org::e9e6e572-c28e-4bc0-ab28-6be18aa22659" providerId="AD" clId="Web-{832827F8-D51C-D724-21CE-F6870435C907}"/>
    <pc:docChg chg="sldOrd">
      <pc:chgData name="Cline, Jimmy" userId="S::jcline@wecc.org::e9e6e572-c28e-4bc0-ab28-6be18aa22659" providerId="AD" clId="Web-{832827F8-D51C-D724-21CE-F6870435C907}" dt="2023-12-07T01:19:16.847" v="0"/>
      <pc:docMkLst>
        <pc:docMk/>
      </pc:docMkLst>
      <pc:sldChg chg="ord">
        <pc:chgData name="Cline, Jimmy" userId="S::jcline@wecc.org::e9e6e572-c28e-4bc0-ab28-6be18aa22659" providerId="AD" clId="Web-{832827F8-D51C-D724-21CE-F6870435C907}" dt="2023-12-07T01:19:16.847" v="0"/>
        <pc:sldMkLst>
          <pc:docMk/>
          <pc:sldMk cId="602619804" sldId="360"/>
        </pc:sldMkLst>
      </pc:sldChg>
    </pc:docChg>
  </pc:docChgLst>
  <pc:docChgLst>
    <pc:chgData name="Brimhall, Kaleb" userId="S::kbrimhall@wecc.org::44427170-7212-436e-8465-cdc194dad0f0" providerId="AD" clId="Web-{0FC0FFE8-81EF-D0FB-989D-0D5AB432C7BE}"/>
    <pc:docChg chg="modSld">
      <pc:chgData name="Brimhall, Kaleb" userId="S::kbrimhall@wecc.org::44427170-7212-436e-8465-cdc194dad0f0" providerId="AD" clId="Web-{0FC0FFE8-81EF-D0FB-989D-0D5AB432C7BE}" dt="2023-11-14T00:14:02.979" v="7"/>
      <pc:docMkLst>
        <pc:docMk/>
      </pc:docMkLst>
      <pc:sldChg chg="modSp">
        <pc:chgData name="Brimhall, Kaleb" userId="S::kbrimhall@wecc.org::44427170-7212-436e-8465-cdc194dad0f0" providerId="AD" clId="Web-{0FC0FFE8-81EF-D0FB-989D-0D5AB432C7BE}" dt="2023-11-14T00:12:51.914" v="3"/>
        <pc:sldMkLst>
          <pc:docMk/>
          <pc:sldMk cId="329461737" sldId="261"/>
        </pc:sldMkLst>
        <pc:graphicFrameChg chg="mod modGraphic">
          <ac:chgData name="Brimhall, Kaleb" userId="S::kbrimhall@wecc.org::44427170-7212-436e-8465-cdc194dad0f0" providerId="AD" clId="Web-{0FC0FFE8-81EF-D0FB-989D-0D5AB432C7BE}" dt="2023-11-14T00:12:51.914" v="3"/>
          <ac:graphicFrameMkLst>
            <pc:docMk/>
            <pc:sldMk cId="329461737" sldId="261"/>
            <ac:graphicFrameMk id="3" creationId="{46855525-9C26-7585-A615-15499E4F13CA}"/>
          </ac:graphicFrameMkLst>
        </pc:graphicFrameChg>
      </pc:sldChg>
      <pc:sldChg chg="modSp">
        <pc:chgData name="Brimhall, Kaleb" userId="S::kbrimhall@wecc.org::44427170-7212-436e-8465-cdc194dad0f0" providerId="AD" clId="Web-{0FC0FFE8-81EF-D0FB-989D-0D5AB432C7BE}" dt="2023-11-14T00:14:02.979" v="7"/>
        <pc:sldMkLst>
          <pc:docMk/>
          <pc:sldMk cId="157079768" sldId="346"/>
        </pc:sldMkLst>
        <pc:graphicFrameChg chg="modGraphic">
          <ac:chgData name="Brimhall, Kaleb" userId="S::kbrimhall@wecc.org::44427170-7212-436e-8465-cdc194dad0f0" providerId="AD" clId="Web-{0FC0FFE8-81EF-D0FB-989D-0D5AB432C7BE}" dt="2023-11-14T00:14:02.979" v="7"/>
          <ac:graphicFrameMkLst>
            <pc:docMk/>
            <pc:sldMk cId="157079768" sldId="346"/>
            <ac:graphicFrameMk id="7" creationId="{A064DBEB-F380-016B-2B8C-0ACDC4BADE6D}"/>
          </ac:graphicFrameMkLst>
        </pc:graphicFrameChg>
      </pc:sldChg>
    </pc:docChg>
  </pc:docChgLst>
  <pc:docChgLst>
    <pc:chgData name="Brimhall, Kaleb" userId="S::kbrimhall@wecc.org::44427170-7212-436e-8465-cdc194dad0f0" providerId="AD" clId="Web-{9F0CD124-0AEC-2CF2-BBD1-882DA199C6AA}"/>
    <pc:docChg chg="">
      <pc:chgData name="Brimhall, Kaleb" userId="S::kbrimhall@wecc.org::44427170-7212-436e-8465-cdc194dad0f0" providerId="AD" clId="Web-{9F0CD124-0AEC-2CF2-BBD1-882DA199C6AA}" dt="2024-03-19T20:19:42.261" v="0"/>
      <pc:docMkLst>
        <pc:docMk/>
      </pc:docMkLst>
      <pc:sldChg chg="delCm">
        <pc:chgData name="Brimhall, Kaleb" userId="S::kbrimhall@wecc.org::44427170-7212-436e-8465-cdc194dad0f0" providerId="AD" clId="Web-{9F0CD124-0AEC-2CF2-BBD1-882DA199C6AA}" dt="2024-03-19T20:19:42.261" v="0"/>
        <pc:sldMkLst>
          <pc:docMk/>
          <pc:sldMk cId="329461737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rimhall, Kaleb" userId="S::kbrimhall@wecc.org::44427170-7212-436e-8465-cdc194dad0f0" providerId="AD" clId="Web-{9F0CD124-0AEC-2CF2-BBD1-882DA199C6AA}" dt="2024-03-19T20:19:42.261" v="0"/>
              <pc2:cmMkLst xmlns:pc2="http://schemas.microsoft.com/office/powerpoint/2019/9/main/command">
                <pc:docMk/>
                <pc:sldMk cId="329461737" sldId="261"/>
                <pc2:cmMk id="{67D4542A-A896-46FF-8555-88C21A4E9334}"/>
              </pc2:cmMkLst>
            </pc226:cmChg>
          </p:ext>
        </pc:extLst>
      </pc:sldChg>
    </pc:docChg>
  </pc:docChgLst>
  <pc:docChgLst>
    <pc:chgData name="Coleman, Chad" userId="1d3fd261-0435-46a4-9e35-55ba72a12d10" providerId="ADAL" clId="{BD185E13-C023-4A40-9CA0-363B8B4E3096}"/>
    <pc:docChg chg="custSel modSld replTag delTag">
      <pc:chgData name="Coleman, Chad" userId="1d3fd261-0435-46a4-9e35-55ba72a12d10" providerId="ADAL" clId="{BD185E13-C023-4A40-9CA0-363B8B4E3096}" dt="2024-02-21T21:32:52.649" v="45"/>
      <pc:docMkLst>
        <pc:docMk/>
      </pc:docMkLst>
      <pc:sldChg chg="addSp delSp modSp mod replTag delTag chgLayout">
        <pc:chgData name="Coleman, Chad" userId="1d3fd261-0435-46a4-9e35-55ba72a12d10" providerId="ADAL" clId="{BD185E13-C023-4A40-9CA0-363B8B4E3096}" dt="2024-02-21T21:17:00.749" v="6" actId="6264"/>
        <pc:sldMkLst>
          <pc:docMk/>
          <pc:sldMk cId="2470130023" sldId="256"/>
        </pc:sldMkLst>
        <pc:spChg chg="add del mod">
          <ac:chgData name="Coleman, Chad" userId="1d3fd261-0435-46a4-9e35-55ba72a12d10" providerId="ADAL" clId="{BD185E13-C023-4A40-9CA0-363B8B4E3096}" dt="2024-02-21T21:17:00.749" v="6" actId="6264"/>
          <ac:spMkLst>
            <pc:docMk/>
            <pc:sldMk cId="2470130023" sldId="256"/>
            <ac:spMk id="2" creationId="{1C55296C-70FA-C5FE-1ADD-8A1BB5F8528F}"/>
          </ac:spMkLst>
        </pc:spChg>
        <pc:spChg chg="mod ord">
          <ac:chgData name="Coleman, Chad" userId="1d3fd261-0435-46a4-9e35-55ba72a12d10" providerId="ADAL" clId="{BD185E13-C023-4A40-9CA0-363B8B4E3096}" dt="2024-02-21T21:17:00.749" v="6" actId="6264"/>
          <ac:spMkLst>
            <pc:docMk/>
            <pc:sldMk cId="2470130023" sldId="256"/>
            <ac:spMk id="3" creationId="{A79B6A50-D2DB-6AC0-AAD2-6C2D6832CB16}"/>
          </ac:spMkLst>
        </pc:spChg>
        <pc:spChg chg="mod ord">
          <ac:chgData name="Coleman, Chad" userId="1d3fd261-0435-46a4-9e35-55ba72a12d10" providerId="ADAL" clId="{BD185E13-C023-4A40-9CA0-363B8B4E3096}" dt="2024-02-21T21:17:00.749" v="6" actId="6264"/>
          <ac:spMkLst>
            <pc:docMk/>
            <pc:sldMk cId="2470130023" sldId="256"/>
            <ac:spMk id="4" creationId="{8A593A99-0673-1106-8AE3-9C1AFC0FF9AE}"/>
          </ac:spMkLst>
        </pc:spChg>
        <pc:spChg chg="add del mod">
          <ac:chgData name="Coleman, Chad" userId="1d3fd261-0435-46a4-9e35-55ba72a12d10" providerId="ADAL" clId="{BD185E13-C023-4A40-9CA0-363B8B4E3096}" dt="2024-02-21T21:17:00.749" v="6" actId="6264"/>
          <ac:spMkLst>
            <pc:docMk/>
            <pc:sldMk cId="2470130023" sldId="256"/>
            <ac:spMk id="5" creationId="{4F725019-A897-1C13-96FE-6C21D26F62A2}"/>
          </ac:spMkLst>
        </pc:spChg>
        <pc:spChg chg="add mod ord">
          <ac:chgData name="Coleman, Chad" userId="1d3fd261-0435-46a4-9e35-55ba72a12d10" providerId="ADAL" clId="{BD185E13-C023-4A40-9CA0-363B8B4E3096}" dt="2024-02-21T21:17:00.749" v="6" actId="6264"/>
          <ac:spMkLst>
            <pc:docMk/>
            <pc:sldMk cId="2470130023" sldId="256"/>
            <ac:spMk id="6" creationId="{005F897F-E99D-BAB5-4643-8C44607A47DB}"/>
          </ac:spMkLst>
        </pc:spChg>
      </pc:sldChg>
      <pc:sldChg chg="replTag delTag">
        <pc:chgData name="Coleman, Chad" userId="1d3fd261-0435-46a4-9e35-55ba72a12d10" providerId="ADAL" clId="{BD185E13-C023-4A40-9CA0-363B8B4E3096}" dt="2024-02-21T21:32:52.649" v="45"/>
        <pc:sldMkLst>
          <pc:docMk/>
          <pc:sldMk cId="285193505" sldId="258"/>
        </pc:sldMkLst>
      </pc:sldChg>
      <pc:sldChg chg="modSp mod replTag delTag">
        <pc:chgData name="Coleman, Chad" userId="1d3fd261-0435-46a4-9e35-55ba72a12d10" providerId="ADAL" clId="{BD185E13-C023-4A40-9CA0-363B8B4E3096}" dt="2024-02-21T21:31:05.595" v="29" actId="12"/>
        <pc:sldMkLst>
          <pc:docMk/>
          <pc:sldMk cId="360354987" sldId="259"/>
        </pc:sldMkLst>
        <pc:graphicFrameChg chg="mod">
          <ac:chgData name="Coleman, Chad" userId="1d3fd261-0435-46a4-9e35-55ba72a12d10" providerId="ADAL" clId="{BD185E13-C023-4A40-9CA0-363B8B4E3096}" dt="2024-02-21T21:31:05.595" v="29" actId="12"/>
          <ac:graphicFrameMkLst>
            <pc:docMk/>
            <pc:sldMk cId="360354987" sldId="259"/>
            <ac:graphicFrameMk id="5" creationId="{6E893085-9F47-801E-C445-AEAA41C4E0F1}"/>
          </ac:graphicFrameMkLst>
        </pc:graphicFrameChg>
        <pc:picChg chg="mod">
          <ac:chgData name="Coleman, Chad" userId="1d3fd261-0435-46a4-9e35-55ba72a12d10" providerId="ADAL" clId="{BD185E13-C023-4A40-9CA0-363B8B4E3096}" dt="2024-02-21T21:30:09.943" v="17" actId="1076"/>
          <ac:picMkLst>
            <pc:docMk/>
            <pc:sldMk cId="360354987" sldId="259"/>
            <ac:picMk id="6" creationId="{D47D4BB0-D2C2-0A09-ED4A-B7A196434489}"/>
          </ac:picMkLst>
        </pc:picChg>
        <pc:picChg chg="mod">
          <ac:chgData name="Coleman, Chad" userId="1d3fd261-0435-46a4-9e35-55ba72a12d10" providerId="ADAL" clId="{BD185E13-C023-4A40-9CA0-363B8B4E3096}" dt="2024-02-21T21:30:01.348" v="15" actId="1076"/>
          <ac:picMkLst>
            <pc:docMk/>
            <pc:sldMk cId="360354987" sldId="259"/>
            <ac:picMk id="8" creationId="{7AD87AB6-23CA-3C2D-FD6E-7EA67D2F6A95}"/>
          </ac:picMkLst>
        </pc:picChg>
        <pc:picChg chg="mod">
          <ac:chgData name="Coleman, Chad" userId="1d3fd261-0435-46a4-9e35-55ba72a12d10" providerId="ADAL" clId="{BD185E13-C023-4A40-9CA0-363B8B4E3096}" dt="2024-02-21T21:29:58.613" v="14" actId="1076"/>
          <ac:picMkLst>
            <pc:docMk/>
            <pc:sldMk cId="360354987" sldId="259"/>
            <ac:picMk id="10" creationId="{7F4BD07A-3063-3591-1A6C-7F6C22D5CF3E}"/>
          </ac:picMkLst>
        </pc:picChg>
        <pc:picChg chg="mod">
          <ac:chgData name="Coleman, Chad" userId="1d3fd261-0435-46a4-9e35-55ba72a12d10" providerId="ADAL" clId="{BD185E13-C023-4A40-9CA0-363B8B4E3096}" dt="2024-02-21T21:30:14.101" v="18" actId="1076"/>
          <ac:picMkLst>
            <pc:docMk/>
            <pc:sldMk cId="360354987" sldId="259"/>
            <ac:picMk id="12" creationId="{73EBA9C3-7E99-46F0-FA5E-E215D97E2BC8}"/>
          </ac:picMkLst>
        </pc:picChg>
      </pc:sldChg>
      <pc:sldChg chg="modSp mod replTag">
        <pc:chgData name="Coleman, Chad" userId="1d3fd261-0435-46a4-9e35-55ba72a12d10" providerId="ADAL" clId="{BD185E13-C023-4A40-9CA0-363B8B4E3096}" dt="2024-02-21T21:32:45.363" v="43" actId="20577"/>
        <pc:sldMkLst>
          <pc:docMk/>
          <pc:sldMk cId="329461737" sldId="261"/>
        </pc:sldMkLst>
        <pc:spChg chg="mod">
          <ac:chgData name="Coleman, Chad" userId="1d3fd261-0435-46a4-9e35-55ba72a12d10" providerId="ADAL" clId="{BD185E13-C023-4A40-9CA0-363B8B4E3096}" dt="2024-02-21T21:32:45.363" v="43" actId="20577"/>
          <ac:spMkLst>
            <pc:docMk/>
            <pc:sldMk cId="329461737" sldId="261"/>
            <ac:spMk id="11" creationId="{C417AE1F-EB88-9E5B-1028-EB7B1B30E4BE}"/>
          </ac:spMkLst>
        </pc:spChg>
      </pc:sldChg>
      <pc:sldChg chg="modSp mod replTag">
        <pc:chgData name="Coleman, Chad" userId="1d3fd261-0435-46a4-9e35-55ba72a12d10" providerId="ADAL" clId="{BD185E13-C023-4A40-9CA0-363B8B4E3096}" dt="2024-02-21T21:31:21.546" v="31" actId="1076"/>
        <pc:sldMkLst>
          <pc:docMk/>
          <pc:sldMk cId="105845246" sldId="265"/>
        </pc:sldMkLst>
        <pc:picChg chg="mod">
          <ac:chgData name="Coleman, Chad" userId="1d3fd261-0435-46a4-9e35-55ba72a12d10" providerId="ADAL" clId="{BD185E13-C023-4A40-9CA0-363B8B4E3096}" dt="2024-02-21T21:31:21.546" v="31" actId="1076"/>
          <ac:picMkLst>
            <pc:docMk/>
            <pc:sldMk cId="105845246" sldId="265"/>
            <ac:picMk id="10" creationId="{89AD36B8-F5F6-A358-9508-A20FDC82E06E}"/>
          </ac:picMkLst>
        </pc:picChg>
      </pc:sldChg>
      <pc:sldChg chg="modSp mod replTag">
        <pc:chgData name="Coleman, Chad" userId="1d3fd261-0435-46a4-9e35-55ba72a12d10" providerId="ADAL" clId="{BD185E13-C023-4A40-9CA0-363B8B4E3096}" dt="2024-02-21T21:32:10.721" v="35" actId="1076"/>
        <pc:sldMkLst>
          <pc:docMk/>
          <pc:sldMk cId="1519892673" sldId="338"/>
        </pc:sldMkLst>
        <pc:spChg chg="mod">
          <ac:chgData name="Coleman, Chad" userId="1d3fd261-0435-46a4-9e35-55ba72a12d10" providerId="ADAL" clId="{BD185E13-C023-4A40-9CA0-363B8B4E3096}" dt="2024-02-21T21:32:10.721" v="35" actId="1076"/>
          <ac:spMkLst>
            <pc:docMk/>
            <pc:sldMk cId="1519892673" sldId="338"/>
            <ac:spMk id="16" creationId="{E569C5A7-739F-3B18-5F2E-5C27B5635AA0}"/>
          </ac:spMkLst>
        </pc:spChg>
        <pc:spChg chg="mod">
          <ac:chgData name="Coleman, Chad" userId="1d3fd261-0435-46a4-9e35-55ba72a12d10" providerId="ADAL" clId="{BD185E13-C023-4A40-9CA0-363B8B4E3096}" dt="2024-02-21T21:32:05.386" v="34" actId="1076"/>
          <ac:spMkLst>
            <pc:docMk/>
            <pc:sldMk cId="1519892673" sldId="338"/>
            <ac:spMk id="26" creationId="{A219912A-3038-04D7-C4E5-1D6BAEDA8AB9}"/>
          </ac:spMkLst>
        </pc:spChg>
      </pc:sldChg>
      <pc:sldChg chg="replTag">
        <pc:chgData name="Coleman, Chad" userId="1d3fd261-0435-46a4-9e35-55ba72a12d10" providerId="ADAL" clId="{BD185E13-C023-4A40-9CA0-363B8B4E3096}" dt="2024-02-21T21:31:44.612" v="32"/>
        <pc:sldMkLst>
          <pc:docMk/>
          <pc:sldMk cId="3582786022" sldId="351"/>
        </pc:sldMkLst>
      </pc:sldChg>
      <pc:sldChg chg="modSp mod replTag">
        <pc:chgData name="Coleman, Chad" userId="1d3fd261-0435-46a4-9e35-55ba72a12d10" providerId="ADAL" clId="{BD185E13-C023-4A40-9CA0-363B8B4E3096}" dt="2024-02-21T21:17:26.949" v="11" actId="14100"/>
        <pc:sldMkLst>
          <pc:docMk/>
          <pc:sldMk cId="1125849619" sldId="358"/>
        </pc:sldMkLst>
        <pc:grpChg chg="mod">
          <ac:chgData name="Coleman, Chad" userId="1d3fd261-0435-46a4-9e35-55ba72a12d10" providerId="ADAL" clId="{BD185E13-C023-4A40-9CA0-363B8B4E3096}" dt="2024-02-21T21:17:18.701" v="8" actId="1076"/>
          <ac:grpSpMkLst>
            <pc:docMk/>
            <pc:sldMk cId="1125849619" sldId="358"/>
            <ac:grpSpMk id="34" creationId="{4D819BF4-E13D-81F8-00B8-177C88B5B528}"/>
          </ac:grpSpMkLst>
        </pc:grpChg>
        <pc:grpChg chg="mod">
          <ac:chgData name="Coleman, Chad" userId="1d3fd261-0435-46a4-9e35-55ba72a12d10" providerId="ADAL" clId="{BD185E13-C023-4A40-9CA0-363B8B4E3096}" dt="2024-02-21T21:17:21.392" v="9" actId="1076"/>
          <ac:grpSpMkLst>
            <pc:docMk/>
            <pc:sldMk cId="1125849619" sldId="358"/>
            <ac:grpSpMk id="42" creationId="{0B7D3667-1EC8-ABE4-4EA6-74533D4FA54A}"/>
          </ac:grpSpMkLst>
        </pc:grpChg>
        <pc:grpChg chg="mod">
          <ac:chgData name="Coleman, Chad" userId="1d3fd261-0435-46a4-9e35-55ba72a12d10" providerId="ADAL" clId="{BD185E13-C023-4A40-9CA0-363B8B4E3096}" dt="2024-02-21T21:17:23.274" v="10" actId="1076"/>
          <ac:grpSpMkLst>
            <pc:docMk/>
            <pc:sldMk cId="1125849619" sldId="358"/>
            <ac:grpSpMk id="46" creationId="{496DA79F-EF88-2169-6E3F-2C64C94126C8}"/>
          </ac:grpSpMkLst>
        </pc:grpChg>
        <pc:cxnChg chg="mod">
          <ac:chgData name="Coleman, Chad" userId="1d3fd261-0435-46a4-9e35-55ba72a12d10" providerId="ADAL" clId="{BD185E13-C023-4A40-9CA0-363B8B4E3096}" dt="2024-02-21T21:17:18.701" v="8" actId="1076"/>
          <ac:cxnSpMkLst>
            <pc:docMk/>
            <pc:sldMk cId="1125849619" sldId="358"/>
            <ac:cxnSpMk id="23" creationId="{F5FCD5AA-D36A-01E2-3718-E321D129BFCC}"/>
          </ac:cxnSpMkLst>
        </pc:cxnChg>
        <pc:cxnChg chg="mod">
          <ac:chgData name="Coleman, Chad" userId="1d3fd261-0435-46a4-9e35-55ba72a12d10" providerId="ADAL" clId="{BD185E13-C023-4A40-9CA0-363B8B4E3096}" dt="2024-02-21T21:17:21.392" v="9" actId="1076"/>
          <ac:cxnSpMkLst>
            <pc:docMk/>
            <pc:sldMk cId="1125849619" sldId="358"/>
            <ac:cxnSpMk id="37" creationId="{FEA23E6D-C95F-5192-45BF-C3F8EF6BE159}"/>
          </ac:cxnSpMkLst>
        </pc:cxnChg>
        <pc:cxnChg chg="mod">
          <ac:chgData name="Coleman, Chad" userId="1d3fd261-0435-46a4-9e35-55ba72a12d10" providerId="ADAL" clId="{BD185E13-C023-4A40-9CA0-363B8B4E3096}" dt="2024-02-21T21:17:26.949" v="11" actId="14100"/>
          <ac:cxnSpMkLst>
            <pc:docMk/>
            <pc:sldMk cId="1125849619" sldId="358"/>
            <ac:cxnSpMk id="41" creationId="{06597AB3-CB91-BF83-323D-850791897B93}"/>
          </ac:cxnSpMkLst>
        </pc:cxnChg>
      </pc:sldChg>
      <pc:sldChg chg="delSp mod replTag">
        <pc:chgData name="Coleman, Chad" userId="1d3fd261-0435-46a4-9e35-55ba72a12d10" providerId="ADAL" clId="{BD185E13-C023-4A40-9CA0-363B8B4E3096}" dt="2024-02-21T21:32:23.388" v="37" actId="478"/>
        <pc:sldMkLst>
          <pc:docMk/>
          <pc:sldMk cId="602619804" sldId="360"/>
        </pc:sldMkLst>
        <pc:spChg chg="del">
          <ac:chgData name="Coleman, Chad" userId="1d3fd261-0435-46a4-9e35-55ba72a12d10" providerId="ADAL" clId="{BD185E13-C023-4A40-9CA0-363B8B4E3096}" dt="2024-02-21T21:32:23.388" v="37" actId="478"/>
          <ac:spMkLst>
            <pc:docMk/>
            <pc:sldMk cId="602619804" sldId="360"/>
            <ac:spMk id="13" creationId="{F23D83BC-F088-413A-4A02-BA7019B21761}"/>
          </ac:spMkLst>
        </pc:spChg>
      </pc:sldChg>
    </pc:docChg>
  </pc:docChgLst>
  <pc:docChgLst>
    <pc:chgData name="Johnson, Wayne" userId="68604bc4-5e2b-4fb5-86f7-23fa3e880e79" providerId="ADAL" clId="{7E15D15E-6578-4E11-B973-A425BFDFFDEE}"/>
    <pc:docChg chg="modSld">
      <pc:chgData name="Johnson, Wayne" userId="68604bc4-5e2b-4fb5-86f7-23fa3e880e79" providerId="ADAL" clId="{7E15D15E-6578-4E11-B973-A425BFDFFDEE}" dt="2023-11-10T21:21:45.718" v="1"/>
      <pc:docMkLst>
        <pc:docMk/>
      </pc:docMkLst>
      <pc:sldChg chg="modSp">
        <pc:chgData name="Johnson, Wayne" userId="68604bc4-5e2b-4fb5-86f7-23fa3e880e79" providerId="ADAL" clId="{7E15D15E-6578-4E11-B973-A425BFDFFDEE}" dt="2023-11-10T21:21:45.718" v="1"/>
        <pc:sldMkLst>
          <pc:docMk/>
          <pc:sldMk cId="1516348648" sldId="337"/>
        </pc:sldMkLst>
        <pc:graphicFrameChg chg="mod">
          <ac:chgData name="Johnson, Wayne" userId="68604bc4-5e2b-4fb5-86f7-23fa3e880e79" providerId="ADAL" clId="{7E15D15E-6578-4E11-B973-A425BFDFFDEE}" dt="2023-11-10T21:21:45.718" v="1"/>
          <ac:graphicFrameMkLst>
            <pc:docMk/>
            <pc:sldMk cId="1516348648" sldId="337"/>
            <ac:graphicFrameMk id="4" creationId="{9CD9F358-2C22-AAFB-27AB-7CA91ACB995E}"/>
          </ac:graphicFrameMkLst>
        </pc:graphicFrameChg>
      </pc:sldChg>
    </pc:docChg>
  </pc:docChgLst>
  <pc:docChgLst>
    <pc:chgData name="Dalebout, Michael" userId="973494c0-d8a0-4c91-865a-c9bc7ecff83c" providerId="ADAL" clId="{420B86D1-397B-4686-9A45-F13221E039C9}"/>
    <pc:docChg chg="undo custSel addSld delSld modSld sldOrd">
      <pc:chgData name="Dalebout, Michael" userId="973494c0-d8a0-4c91-865a-c9bc7ecff83c" providerId="ADAL" clId="{420B86D1-397B-4686-9A45-F13221E039C9}" dt="2024-01-03T13:25:09.525" v="191"/>
      <pc:docMkLst>
        <pc:docMk/>
      </pc:docMkLst>
      <pc:sldChg chg="addSp delSp modSp">
        <pc:chgData name="Dalebout, Michael" userId="973494c0-d8a0-4c91-865a-c9bc7ecff83c" providerId="ADAL" clId="{420B86D1-397B-4686-9A45-F13221E039C9}" dt="2024-01-03T13:12:21.160" v="57"/>
        <pc:sldMkLst>
          <pc:docMk/>
          <pc:sldMk cId="1519892673" sldId="338"/>
        </pc:sldMkLst>
        <pc:picChg chg="add del mod">
          <ac:chgData name="Dalebout, Michael" userId="973494c0-d8a0-4c91-865a-c9bc7ecff83c" providerId="ADAL" clId="{420B86D1-397B-4686-9A45-F13221E039C9}" dt="2024-01-03T13:12:21.160" v="57"/>
          <ac:picMkLst>
            <pc:docMk/>
            <pc:sldMk cId="1519892673" sldId="338"/>
            <ac:picMk id="3" creationId="{BCE58A63-D950-BC23-9FA0-E047348B4368}"/>
          </ac:picMkLst>
        </pc:picChg>
      </pc:sldChg>
      <pc:sldChg chg="modSp del ord">
        <pc:chgData name="Dalebout, Michael" userId="973494c0-d8a0-4c91-865a-c9bc7ecff83c" providerId="ADAL" clId="{420B86D1-397B-4686-9A45-F13221E039C9}" dt="2024-01-03T13:06:56.652" v="51" actId="47"/>
        <pc:sldMkLst>
          <pc:docMk/>
          <pc:sldMk cId="2019707470" sldId="340"/>
        </pc:sldMkLst>
        <pc:graphicFrameChg chg="mod">
          <ac:chgData name="Dalebout, Michael" userId="973494c0-d8a0-4c91-865a-c9bc7ecff83c" providerId="ADAL" clId="{420B86D1-397B-4686-9A45-F13221E039C9}" dt="2024-01-03T13:01:02.922" v="6" actId="13782"/>
          <ac:graphicFrameMkLst>
            <pc:docMk/>
            <pc:sldMk cId="2019707470" sldId="340"/>
            <ac:graphicFrameMk id="5" creationId="{89D95A5F-2D9F-E2F9-191F-4E15F6462F89}"/>
          </ac:graphicFrameMkLst>
        </pc:graphicFrameChg>
      </pc:sldChg>
      <pc:sldChg chg="add ord delCm">
        <pc:chgData name="Dalebout, Michael" userId="973494c0-d8a0-4c91-865a-c9bc7ecff83c" providerId="ADAL" clId="{420B86D1-397B-4686-9A45-F13221E039C9}" dt="2024-01-03T13:25:09.525" v="191"/>
        <pc:sldMkLst>
          <pc:docMk/>
          <pc:sldMk cId="3665057971" sldId="35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lebout, Michael" userId="973494c0-d8a0-4c91-865a-c9bc7ecff83c" providerId="ADAL" clId="{420B86D1-397B-4686-9A45-F13221E039C9}" dt="2024-01-03T13:25:07.843" v="190"/>
              <pc2:cmMkLst xmlns:pc2="http://schemas.microsoft.com/office/powerpoint/2019/9/main/command">
                <pc:docMk/>
                <pc:sldMk cId="3665057971" sldId="354"/>
                <pc2:cmMk id="{2011EA7C-A97A-41EB-9D9C-AA95EE01A244}"/>
              </pc2:cmMkLst>
            </pc226:cmChg>
            <pc226:cmChg xmlns:pc226="http://schemas.microsoft.com/office/powerpoint/2022/06/main/command" chg="del">
              <pc226:chgData name="Dalebout, Michael" userId="973494c0-d8a0-4c91-865a-c9bc7ecff83c" providerId="ADAL" clId="{420B86D1-397B-4686-9A45-F13221E039C9}" dt="2024-01-03T13:25:09.525" v="191"/>
              <pc2:cmMkLst xmlns:pc2="http://schemas.microsoft.com/office/powerpoint/2019/9/main/command">
                <pc:docMk/>
                <pc:sldMk cId="3665057971" sldId="354"/>
                <pc2:cmMk id="{F04148D7-6FD4-42C9-854B-B23C77356F7E}"/>
              </pc2:cmMkLst>
            </pc226:cmChg>
          </p:ext>
        </pc:extLst>
      </pc:sldChg>
      <pc:sldChg chg="addSp modSp mod ord">
        <pc:chgData name="Dalebout, Michael" userId="973494c0-d8a0-4c91-865a-c9bc7ecff83c" providerId="ADAL" clId="{420B86D1-397B-4686-9A45-F13221E039C9}" dt="2024-01-03T13:06:41.048" v="50" actId="14100"/>
        <pc:sldMkLst>
          <pc:docMk/>
          <pc:sldMk cId="602619804" sldId="360"/>
        </pc:sldMkLst>
        <pc:spChg chg="add mod">
          <ac:chgData name="Dalebout, Michael" userId="973494c0-d8a0-4c91-865a-c9bc7ecff83c" providerId="ADAL" clId="{420B86D1-397B-4686-9A45-F13221E039C9}" dt="2024-01-03T13:06:41.048" v="50" actId="14100"/>
          <ac:spMkLst>
            <pc:docMk/>
            <pc:sldMk cId="602619804" sldId="360"/>
            <ac:spMk id="5" creationId="{546987BA-8835-3099-6F5B-BB3264DBD501}"/>
          </ac:spMkLst>
        </pc:spChg>
        <pc:graphicFrameChg chg="add mod">
          <ac:chgData name="Dalebout, Michael" userId="973494c0-d8a0-4c91-865a-c9bc7ecff83c" providerId="ADAL" clId="{420B86D1-397B-4686-9A45-F13221E039C9}" dt="2024-01-03T13:05:15.911" v="44" actId="12100"/>
          <ac:graphicFrameMkLst>
            <pc:docMk/>
            <pc:sldMk cId="602619804" sldId="360"/>
            <ac:graphicFrameMk id="3" creationId="{77ED9CE3-3B9A-58D6-2C95-5C5DCC8EB148}"/>
          </ac:graphicFrameMkLst>
        </pc:graphicFrameChg>
        <pc:graphicFrameChg chg="mod">
          <ac:chgData name="Dalebout, Michael" userId="973494c0-d8a0-4c91-865a-c9bc7ecff83c" providerId="ADAL" clId="{420B86D1-397B-4686-9A45-F13221E039C9}" dt="2024-01-03T13:06:30.115" v="49" actId="12100"/>
          <ac:graphicFrameMkLst>
            <pc:docMk/>
            <pc:sldMk cId="602619804" sldId="360"/>
            <ac:graphicFrameMk id="6" creationId="{C1DE04BF-9D33-9D14-850E-4494EA4015AC}"/>
          </ac:graphicFrameMkLst>
        </pc:graphicFrameChg>
      </pc:sldChg>
      <pc:sldChg chg="addSp delSp modSp add mod ord delAnim modAnim">
        <pc:chgData name="Dalebout, Michael" userId="973494c0-d8a0-4c91-865a-c9bc7ecff83c" providerId="ADAL" clId="{420B86D1-397B-4686-9A45-F13221E039C9}" dt="2024-01-03T13:21:28.215" v="186" actId="207"/>
        <pc:sldMkLst>
          <pc:docMk/>
          <pc:sldMk cId="1775283102" sldId="364"/>
        </pc:sldMkLst>
        <pc:spChg chg="mod">
          <ac:chgData name="Dalebout, Michael" userId="973494c0-d8a0-4c91-865a-c9bc7ecff83c" providerId="ADAL" clId="{420B86D1-397B-4686-9A45-F13221E039C9}" dt="2024-01-03T13:12:04.952" v="55" actId="20577"/>
          <ac:spMkLst>
            <pc:docMk/>
            <pc:sldMk cId="1775283102" sldId="364"/>
            <ac:spMk id="2" creationId="{6F191955-FFBC-823A-D89B-9B49B05C468D}"/>
          </ac:spMkLst>
        </pc:spChg>
        <pc:spChg chg="del">
          <ac:chgData name="Dalebout, Michael" userId="973494c0-d8a0-4c91-865a-c9bc7ecff83c" providerId="ADAL" clId="{420B86D1-397B-4686-9A45-F13221E039C9}" dt="2024-01-03T13:13:56.450" v="74" actId="478"/>
          <ac:spMkLst>
            <pc:docMk/>
            <pc:sldMk cId="1775283102" sldId="364"/>
            <ac:spMk id="5" creationId="{029EB0C7-507C-E859-F29B-AB72E156D361}"/>
          </ac:spMkLst>
        </pc:spChg>
        <pc:spChg chg="del">
          <ac:chgData name="Dalebout, Michael" userId="973494c0-d8a0-4c91-865a-c9bc7ecff83c" providerId="ADAL" clId="{420B86D1-397B-4686-9A45-F13221E039C9}" dt="2024-01-03T13:13:59.175" v="75" actId="478"/>
          <ac:spMkLst>
            <pc:docMk/>
            <pc:sldMk cId="1775283102" sldId="364"/>
            <ac:spMk id="7" creationId="{7453BC19-009A-31E3-6BDB-BA8AE5AD1CBB}"/>
          </ac:spMkLst>
        </pc:spChg>
        <pc:spChg chg="mod">
          <ac:chgData name="Dalebout, Michael" userId="973494c0-d8a0-4c91-865a-c9bc7ecff83c" providerId="ADAL" clId="{420B86D1-397B-4686-9A45-F13221E039C9}" dt="2024-01-03T13:17:43.856" v="142" actId="1035"/>
          <ac:spMkLst>
            <pc:docMk/>
            <pc:sldMk cId="1775283102" sldId="364"/>
            <ac:spMk id="13" creationId="{C72C735C-30B7-52F1-D2F9-FDB5361C4FF2}"/>
          </ac:spMkLst>
        </pc:spChg>
        <pc:spChg chg="del">
          <ac:chgData name="Dalebout, Michael" userId="973494c0-d8a0-4c91-865a-c9bc7ecff83c" providerId="ADAL" clId="{420B86D1-397B-4686-9A45-F13221E039C9}" dt="2024-01-03T13:13:56.450" v="74" actId="478"/>
          <ac:spMkLst>
            <pc:docMk/>
            <pc:sldMk cId="1775283102" sldId="364"/>
            <ac:spMk id="15" creationId="{D135648D-963B-429C-24F8-D900CE1F15C5}"/>
          </ac:spMkLst>
        </pc:spChg>
        <pc:spChg chg="del">
          <ac:chgData name="Dalebout, Michael" userId="973494c0-d8a0-4c91-865a-c9bc7ecff83c" providerId="ADAL" clId="{420B86D1-397B-4686-9A45-F13221E039C9}" dt="2024-01-03T13:13:59.175" v="75" actId="478"/>
          <ac:spMkLst>
            <pc:docMk/>
            <pc:sldMk cId="1775283102" sldId="364"/>
            <ac:spMk id="17" creationId="{414E5F9D-3F91-C30E-1FC2-D3C83B11B409}"/>
          </ac:spMkLst>
        </pc:spChg>
        <pc:spChg chg="mod">
          <ac:chgData name="Dalebout, Michael" userId="973494c0-d8a0-4c91-865a-c9bc7ecff83c" providerId="ADAL" clId="{420B86D1-397B-4686-9A45-F13221E039C9}" dt="2024-01-03T13:20:38.444" v="177" actId="1076"/>
          <ac:spMkLst>
            <pc:docMk/>
            <pc:sldMk cId="1775283102" sldId="364"/>
            <ac:spMk id="22" creationId="{81FCB445-5A1F-7577-F3FE-8712E3C3FB60}"/>
          </ac:spMkLst>
        </pc:spChg>
        <pc:spChg chg="add mod">
          <ac:chgData name="Dalebout, Michael" userId="973494c0-d8a0-4c91-865a-c9bc7ecff83c" providerId="ADAL" clId="{420B86D1-397B-4686-9A45-F13221E039C9}" dt="2024-01-03T13:17:43.856" v="142" actId="1035"/>
          <ac:spMkLst>
            <pc:docMk/>
            <pc:sldMk cId="1775283102" sldId="364"/>
            <ac:spMk id="24" creationId="{86281A1D-BB12-035D-3673-8394EA5C2781}"/>
          </ac:spMkLst>
        </pc:spChg>
        <pc:spChg chg="add del mod">
          <ac:chgData name="Dalebout, Michael" userId="973494c0-d8a0-4c91-865a-c9bc7ecff83c" providerId="ADAL" clId="{420B86D1-397B-4686-9A45-F13221E039C9}" dt="2024-01-03T13:15:37.925" v="87"/>
          <ac:spMkLst>
            <pc:docMk/>
            <pc:sldMk cId="1775283102" sldId="364"/>
            <ac:spMk id="26" creationId="{C18FCE8C-B12D-896C-39FD-E3ADEEC96A61}"/>
          </ac:spMkLst>
        </pc:spChg>
        <pc:spChg chg="add mod">
          <ac:chgData name="Dalebout, Michael" userId="973494c0-d8a0-4c91-865a-c9bc7ecff83c" providerId="ADAL" clId="{420B86D1-397B-4686-9A45-F13221E039C9}" dt="2024-01-03T13:17:43.856" v="142" actId="1035"/>
          <ac:spMkLst>
            <pc:docMk/>
            <pc:sldMk cId="1775283102" sldId="364"/>
            <ac:spMk id="28" creationId="{28ED4284-6383-4C5C-E2FE-6B0E1B91DF57}"/>
          </ac:spMkLst>
        </pc:spChg>
        <pc:spChg chg="add mod">
          <ac:chgData name="Dalebout, Michael" userId="973494c0-d8a0-4c91-865a-c9bc7ecff83c" providerId="ADAL" clId="{420B86D1-397B-4686-9A45-F13221E039C9}" dt="2024-01-03T13:21:28.215" v="186" actId="207"/>
          <ac:spMkLst>
            <pc:docMk/>
            <pc:sldMk cId="1775283102" sldId="364"/>
            <ac:spMk id="30" creationId="{24CCBF28-63F1-8534-97E0-4CF62D4262F6}"/>
          </ac:spMkLst>
        </pc:spChg>
        <pc:spChg chg="add del mod">
          <ac:chgData name="Dalebout, Michael" userId="973494c0-d8a0-4c91-865a-c9bc7ecff83c" providerId="ADAL" clId="{420B86D1-397B-4686-9A45-F13221E039C9}" dt="2024-01-03T13:20:23.231" v="173"/>
          <ac:spMkLst>
            <pc:docMk/>
            <pc:sldMk cId="1775283102" sldId="364"/>
            <ac:spMk id="31" creationId="{8A43527A-F0A1-8C77-4467-B69811B8FD5F}"/>
          </ac:spMkLst>
        </pc:spChg>
        <pc:spChg chg="add mod">
          <ac:chgData name="Dalebout, Michael" userId="973494c0-d8a0-4c91-865a-c9bc7ecff83c" providerId="ADAL" clId="{420B86D1-397B-4686-9A45-F13221E039C9}" dt="2024-01-03T13:20:31.712" v="175" actId="1076"/>
          <ac:spMkLst>
            <pc:docMk/>
            <pc:sldMk cId="1775283102" sldId="364"/>
            <ac:spMk id="32" creationId="{EF229BE2-9120-4049-C446-A0338861E1EB}"/>
          </ac:spMkLst>
        </pc:spChg>
        <pc:spChg chg="add mod">
          <ac:chgData name="Dalebout, Michael" userId="973494c0-d8a0-4c91-865a-c9bc7ecff83c" providerId="ADAL" clId="{420B86D1-397B-4686-9A45-F13221E039C9}" dt="2024-01-03T13:21:03.599" v="181" actId="1076"/>
          <ac:spMkLst>
            <pc:docMk/>
            <pc:sldMk cId="1775283102" sldId="364"/>
            <ac:spMk id="33" creationId="{2E3EB2D6-C4AA-A53E-C412-3145FF88563C}"/>
          </ac:spMkLst>
        </pc:spChg>
        <pc:spChg chg="mod">
          <ac:chgData name="Dalebout, Michael" userId="973494c0-d8a0-4c91-865a-c9bc7ecff83c" providerId="ADAL" clId="{420B86D1-397B-4686-9A45-F13221E039C9}" dt="2024-01-03T13:17:43.856" v="142" actId="1035"/>
          <ac:spMkLst>
            <pc:docMk/>
            <pc:sldMk cId="1775283102" sldId="364"/>
            <ac:spMk id="35" creationId="{A4BAE99E-F462-122C-B1A1-232D30EE5C83}"/>
          </ac:spMkLst>
        </pc:spChg>
        <pc:spChg chg="mod">
          <ac:chgData name="Dalebout, Michael" userId="973494c0-d8a0-4c91-865a-c9bc7ecff83c" providerId="ADAL" clId="{420B86D1-397B-4686-9A45-F13221E039C9}" dt="2024-01-03T13:17:43.856" v="142" actId="1035"/>
          <ac:spMkLst>
            <pc:docMk/>
            <pc:sldMk cId="1775283102" sldId="364"/>
            <ac:spMk id="36" creationId="{AD3E0E1F-4D40-2266-F26A-F3A049CCADBC}"/>
          </ac:spMkLst>
        </pc:spChg>
        <pc:spChg chg="mod">
          <ac:chgData name="Dalebout, Michael" userId="973494c0-d8a0-4c91-865a-c9bc7ecff83c" providerId="ADAL" clId="{420B86D1-397B-4686-9A45-F13221E039C9}" dt="2024-01-03T13:17:43.856" v="142" actId="1035"/>
          <ac:spMkLst>
            <pc:docMk/>
            <pc:sldMk cId="1775283102" sldId="364"/>
            <ac:spMk id="39" creationId="{104AA004-ECC6-ADA0-69F9-72DF27336225}"/>
          </ac:spMkLst>
        </pc:spChg>
        <pc:spChg chg="mod">
          <ac:chgData name="Dalebout, Michael" userId="973494c0-d8a0-4c91-865a-c9bc7ecff83c" providerId="ADAL" clId="{420B86D1-397B-4686-9A45-F13221E039C9}" dt="2024-01-03T13:17:43.856" v="142" actId="1035"/>
          <ac:spMkLst>
            <pc:docMk/>
            <pc:sldMk cId="1775283102" sldId="364"/>
            <ac:spMk id="40" creationId="{85FB7CFE-6E80-DA1C-2DF3-3AAB3BF889A3}"/>
          </ac:spMkLst>
        </pc:spChg>
        <pc:spChg chg="mod">
          <ac:chgData name="Dalebout, Michael" userId="973494c0-d8a0-4c91-865a-c9bc7ecff83c" providerId="ADAL" clId="{420B86D1-397B-4686-9A45-F13221E039C9}" dt="2024-01-03T13:17:43.856" v="142" actId="1035"/>
          <ac:spMkLst>
            <pc:docMk/>
            <pc:sldMk cId="1775283102" sldId="364"/>
            <ac:spMk id="43" creationId="{1ECCAC8E-7BEB-0DDE-B9A3-836A18BF7B81}"/>
          </ac:spMkLst>
        </pc:spChg>
        <pc:spChg chg="mod">
          <ac:chgData name="Dalebout, Michael" userId="973494c0-d8a0-4c91-865a-c9bc7ecff83c" providerId="ADAL" clId="{420B86D1-397B-4686-9A45-F13221E039C9}" dt="2024-01-03T13:17:43.856" v="142" actId="1035"/>
          <ac:spMkLst>
            <pc:docMk/>
            <pc:sldMk cId="1775283102" sldId="364"/>
            <ac:spMk id="44" creationId="{E4531109-11BA-9DE0-9DDB-B4BAA73DF3AD}"/>
          </ac:spMkLst>
        </pc:spChg>
        <pc:spChg chg="mod">
          <ac:chgData name="Dalebout, Michael" userId="973494c0-d8a0-4c91-865a-c9bc7ecff83c" providerId="ADAL" clId="{420B86D1-397B-4686-9A45-F13221E039C9}" dt="2024-01-03T13:17:43.856" v="142" actId="1035"/>
          <ac:spMkLst>
            <pc:docMk/>
            <pc:sldMk cId="1775283102" sldId="364"/>
            <ac:spMk id="47" creationId="{91A0E9D7-BDA3-C1B7-B8F6-41918DC9BF18}"/>
          </ac:spMkLst>
        </pc:spChg>
        <pc:spChg chg="mod">
          <ac:chgData name="Dalebout, Michael" userId="973494c0-d8a0-4c91-865a-c9bc7ecff83c" providerId="ADAL" clId="{420B86D1-397B-4686-9A45-F13221E039C9}" dt="2024-01-03T13:17:43.856" v="142" actId="1035"/>
          <ac:spMkLst>
            <pc:docMk/>
            <pc:sldMk cId="1775283102" sldId="364"/>
            <ac:spMk id="48" creationId="{9356E444-AA2C-69BA-7BDC-2E3FBB1ADB89}"/>
          </ac:spMkLst>
        </pc:spChg>
        <pc:grpChg chg="mod">
          <ac:chgData name="Dalebout, Michael" userId="973494c0-d8a0-4c91-865a-c9bc7ecff83c" providerId="ADAL" clId="{420B86D1-397B-4686-9A45-F13221E039C9}" dt="2024-01-03T13:17:43.856" v="142" actId="1035"/>
          <ac:grpSpMkLst>
            <pc:docMk/>
            <pc:sldMk cId="1775283102" sldId="364"/>
            <ac:grpSpMk id="34" creationId="{4D819BF4-E13D-81F8-00B8-177C88B5B528}"/>
          </ac:grpSpMkLst>
        </pc:grpChg>
        <pc:grpChg chg="mod">
          <ac:chgData name="Dalebout, Michael" userId="973494c0-d8a0-4c91-865a-c9bc7ecff83c" providerId="ADAL" clId="{420B86D1-397B-4686-9A45-F13221E039C9}" dt="2024-01-03T13:17:43.856" v="142" actId="1035"/>
          <ac:grpSpMkLst>
            <pc:docMk/>
            <pc:sldMk cId="1775283102" sldId="364"/>
            <ac:grpSpMk id="38" creationId="{557F1B4F-2E35-5DE9-874C-604A806192CE}"/>
          </ac:grpSpMkLst>
        </pc:grpChg>
        <pc:grpChg chg="mod">
          <ac:chgData name="Dalebout, Michael" userId="973494c0-d8a0-4c91-865a-c9bc7ecff83c" providerId="ADAL" clId="{420B86D1-397B-4686-9A45-F13221E039C9}" dt="2024-01-03T13:17:43.856" v="142" actId="1035"/>
          <ac:grpSpMkLst>
            <pc:docMk/>
            <pc:sldMk cId="1775283102" sldId="364"/>
            <ac:grpSpMk id="42" creationId="{0B7D3667-1EC8-ABE4-4EA6-74533D4FA54A}"/>
          </ac:grpSpMkLst>
        </pc:grpChg>
        <pc:grpChg chg="mod">
          <ac:chgData name="Dalebout, Michael" userId="973494c0-d8a0-4c91-865a-c9bc7ecff83c" providerId="ADAL" clId="{420B86D1-397B-4686-9A45-F13221E039C9}" dt="2024-01-03T13:17:43.856" v="142" actId="1035"/>
          <ac:grpSpMkLst>
            <pc:docMk/>
            <pc:sldMk cId="1775283102" sldId="364"/>
            <ac:grpSpMk id="46" creationId="{496DA79F-EF88-2169-6E3F-2C64C94126C8}"/>
          </ac:grpSpMkLst>
        </pc:grpChg>
        <pc:picChg chg="del mod">
          <ac:chgData name="Dalebout, Michael" userId="973494c0-d8a0-4c91-865a-c9bc7ecff83c" providerId="ADAL" clId="{420B86D1-397B-4686-9A45-F13221E039C9}" dt="2024-01-03T13:14:14.616" v="76" actId="478"/>
          <ac:picMkLst>
            <pc:docMk/>
            <pc:sldMk cId="1775283102" sldId="364"/>
            <ac:picMk id="3" creationId="{1CBEF0EA-A00D-AEE5-6481-0948086120D9}"/>
          </ac:picMkLst>
        </pc:picChg>
        <pc:picChg chg="del">
          <ac:chgData name="Dalebout, Michael" userId="973494c0-d8a0-4c91-865a-c9bc7ecff83c" providerId="ADAL" clId="{420B86D1-397B-4686-9A45-F13221E039C9}" dt="2024-01-03T13:13:56.450" v="74" actId="478"/>
          <ac:picMkLst>
            <pc:docMk/>
            <pc:sldMk cId="1775283102" sldId="364"/>
            <ac:picMk id="6" creationId="{CE7A5FCF-5DCA-4069-5B0B-4562DE32B6DC}"/>
          </ac:picMkLst>
        </pc:picChg>
        <pc:picChg chg="del">
          <ac:chgData name="Dalebout, Michael" userId="973494c0-d8a0-4c91-865a-c9bc7ecff83c" providerId="ADAL" clId="{420B86D1-397B-4686-9A45-F13221E039C9}" dt="2024-01-03T13:13:59.175" v="75" actId="478"/>
          <ac:picMkLst>
            <pc:docMk/>
            <pc:sldMk cId="1775283102" sldId="364"/>
            <ac:picMk id="8" creationId="{E7CC4F45-DF13-0A4C-7EBB-244818B608D8}"/>
          </ac:picMkLst>
        </pc:picChg>
        <pc:picChg chg="del mod">
          <ac:chgData name="Dalebout, Michael" userId="973494c0-d8a0-4c91-865a-c9bc7ecff83c" providerId="ADAL" clId="{420B86D1-397B-4686-9A45-F13221E039C9}" dt="2024-01-03T13:13:30.369" v="69" actId="478"/>
          <ac:picMkLst>
            <pc:docMk/>
            <pc:sldMk cId="1775283102" sldId="364"/>
            <ac:picMk id="9" creationId="{C5B82C8E-0C54-730F-2D97-5773E16010A2}"/>
          </ac:picMkLst>
        </pc:picChg>
        <pc:picChg chg="del">
          <ac:chgData name="Dalebout, Michael" userId="973494c0-d8a0-4c91-865a-c9bc7ecff83c" providerId="ADAL" clId="{420B86D1-397B-4686-9A45-F13221E039C9}" dt="2024-01-03T13:13:56.450" v="74" actId="478"/>
          <ac:picMkLst>
            <pc:docMk/>
            <pc:sldMk cId="1775283102" sldId="364"/>
            <ac:picMk id="10" creationId="{B61288C2-B20F-7880-86B3-DF9135077249}"/>
          </ac:picMkLst>
        </pc:picChg>
        <pc:picChg chg="del">
          <ac:chgData name="Dalebout, Michael" userId="973494c0-d8a0-4c91-865a-c9bc7ecff83c" providerId="ADAL" clId="{420B86D1-397B-4686-9A45-F13221E039C9}" dt="2024-01-03T13:13:59.175" v="75" actId="478"/>
          <ac:picMkLst>
            <pc:docMk/>
            <pc:sldMk cId="1775283102" sldId="364"/>
            <ac:picMk id="11" creationId="{739ADBE6-EB9B-DBB9-E36B-805E2ABB3A71}"/>
          </ac:picMkLst>
        </pc:picChg>
        <pc:picChg chg="mod">
          <ac:chgData name="Dalebout, Michael" userId="973494c0-d8a0-4c91-865a-c9bc7ecff83c" providerId="ADAL" clId="{420B86D1-397B-4686-9A45-F13221E039C9}" dt="2024-01-03T13:20:43.468" v="178" actId="1076"/>
          <ac:picMkLst>
            <pc:docMk/>
            <pc:sldMk cId="1775283102" sldId="364"/>
            <ac:picMk id="12" creationId="{AE4CB41A-B09F-9F02-8FDE-9FAF4AB33B6D}"/>
          </ac:picMkLst>
        </pc:picChg>
        <pc:picChg chg="mod">
          <ac:chgData name="Dalebout, Michael" userId="973494c0-d8a0-4c91-865a-c9bc7ecff83c" providerId="ADAL" clId="{420B86D1-397B-4686-9A45-F13221E039C9}" dt="2024-01-03T13:17:43.856" v="142" actId="1035"/>
          <ac:picMkLst>
            <pc:docMk/>
            <pc:sldMk cId="1775283102" sldId="364"/>
            <ac:picMk id="14" creationId="{B6215A1C-AD70-D56C-14B2-5A2580FDC1E4}"/>
          </ac:picMkLst>
        </pc:picChg>
        <pc:picChg chg="mod">
          <ac:chgData name="Dalebout, Michael" userId="973494c0-d8a0-4c91-865a-c9bc7ecff83c" providerId="ADAL" clId="{420B86D1-397B-4686-9A45-F13221E039C9}" dt="2024-01-03T13:17:43.856" v="142" actId="1035"/>
          <ac:picMkLst>
            <pc:docMk/>
            <pc:sldMk cId="1775283102" sldId="364"/>
            <ac:picMk id="16" creationId="{36F07872-0769-9454-F089-2A930052AD23}"/>
          </ac:picMkLst>
        </pc:picChg>
        <pc:picChg chg="add del mod">
          <ac:chgData name="Dalebout, Michael" userId="973494c0-d8a0-4c91-865a-c9bc7ecff83c" providerId="ADAL" clId="{420B86D1-397B-4686-9A45-F13221E039C9}" dt="2024-01-03T13:19:16.077" v="151" actId="478"/>
          <ac:picMkLst>
            <pc:docMk/>
            <pc:sldMk cId="1775283102" sldId="364"/>
            <ac:picMk id="18" creationId="{87408708-10B5-225E-8182-FCE96A162F89}"/>
          </ac:picMkLst>
        </pc:picChg>
        <pc:picChg chg="mod">
          <ac:chgData name="Dalebout, Michael" userId="973494c0-d8a0-4c91-865a-c9bc7ecff83c" providerId="ADAL" clId="{420B86D1-397B-4686-9A45-F13221E039C9}" dt="2024-01-03T13:20:48.308" v="180" actId="167"/>
          <ac:picMkLst>
            <pc:docMk/>
            <pc:sldMk cId="1775283102" sldId="364"/>
            <ac:picMk id="19" creationId="{E569F4B6-CC46-47BA-E43E-1D0F2AFEBDBA}"/>
          </ac:picMkLst>
        </pc:picChg>
        <pc:picChg chg="mod">
          <ac:chgData name="Dalebout, Michael" userId="973494c0-d8a0-4c91-865a-c9bc7ecff83c" providerId="ADAL" clId="{420B86D1-397B-4686-9A45-F13221E039C9}" dt="2024-01-03T13:17:43.856" v="142" actId="1035"/>
          <ac:picMkLst>
            <pc:docMk/>
            <pc:sldMk cId="1775283102" sldId="364"/>
            <ac:picMk id="21" creationId="{04F4324C-1DF1-7280-584B-640A9A7D5C72}"/>
          </ac:picMkLst>
        </pc:picChg>
        <pc:picChg chg="add del mod">
          <ac:chgData name="Dalebout, Michael" userId="973494c0-d8a0-4c91-865a-c9bc7ecff83c" providerId="ADAL" clId="{420B86D1-397B-4686-9A45-F13221E039C9}" dt="2024-01-03T13:18:30.145" v="146" actId="478"/>
          <ac:picMkLst>
            <pc:docMk/>
            <pc:sldMk cId="1775283102" sldId="364"/>
            <ac:picMk id="23" creationId="{59A68C5B-F240-D2C0-F7E8-843FC128B7E1}"/>
          </ac:picMkLst>
        </pc:picChg>
        <pc:picChg chg="add del mod">
          <ac:chgData name="Dalebout, Michael" userId="973494c0-d8a0-4c91-865a-c9bc7ecff83c" providerId="ADAL" clId="{420B86D1-397B-4686-9A45-F13221E039C9}" dt="2024-01-03T13:20:11.338" v="164" actId="478"/>
          <ac:picMkLst>
            <pc:docMk/>
            <pc:sldMk cId="1775283102" sldId="364"/>
            <ac:picMk id="25" creationId="{81A91461-C63C-1DC2-DE46-36E1D43C8B9F}"/>
          </ac:picMkLst>
        </pc:picChg>
        <pc:picChg chg="add del mod">
          <ac:chgData name="Dalebout, Michael" userId="973494c0-d8a0-4c91-865a-c9bc7ecff83c" providerId="ADAL" clId="{420B86D1-397B-4686-9A45-F13221E039C9}" dt="2024-01-03T13:15:37.925" v="87"/>
          <ac:picMkLst>
            <pc:docMk/>
            <pc:sldMk cId="1775283102" sldId="364"/>
            <ac:picMk id="27" creationId="{A0D50275-748F-B4CE-2ADC-9DE8AE6EDC92}"/>
          </ac:picMkLst>
        </pc:picChg>
        <pc:picChg chg="add del mod">
          <ac:chgData name="Dalebout, Michael" userId="973494c0-d8a0-4c91-865a-c9bc7ecff83c" providerId="ADAL" clId="{420B86D1-397B-4686-9A45-F13221E039C9}" dt="2024-01-03T13:20:12.761" v="165" actId="478"/>
          <ac:picMkLst>
            <pc:docMk/>
            <pc:sldMk cId="1775283102" sldId="364"/>
            <ac:picMk id="29" creationId="{B360B343-FC87-1DCD-A24B-E9A350F47E80}"/>
          </ac:picMkLst>
        </pc:picChg>
      </pc:sldChg>
    </pc:docChg>
  </pc:docChgLst>
  <pc:docChgLst>
    <pc:chgData name="Brimhall, Kaleb" userId="44427170-7212-436e-8465-cdc194dad0f0" providerId="ADAL" clId="{E17D607B-1054-4742-9538-71FE94646543}"/>
    <pc:docChg chg="modSld">
      <pc:chgData name="Brimhall, Kaleb" userId="44427170-7212-436e-8465-cdc194dad0f0" providerId="ADAL" clId="{E17D607B-1054-4742-9538-71FE94646543}" dt="2023-11-14T00:17:28.226" v="1" actId="20577"/>
      <pc:docMkLst>
        <pc:docMk/>
      </pc:docMkLst>
      <pc:sldChg chg="modSp mod">
        <pc:chgData name="Brimhall, Kaleb" userId="44427170-7212-436e-8465-cdc194dad0f0" providerId="ADAL" clId="{E17D607B-1054-4742-9538-71FE94646543}" dt="2023-11-14T00:17:28.226" v="1" actId="20577"/>
        <pc:sldMkLst>
          <pc:docMk/>
          <pc:sldMk cId="329461737" sldId="261"/>
        </pc:sldMkLst>
        <pc:graphicFrameChg chg="modGraphic">
          <ac:chgData name="Brimhall, Kaleb" userId="44427170-7212-436e-8465-cdc194dad0f0" providerId="ADAL" clId="{E17D607B-1054-4742-9538-71FE94646543}" dt="2023-11-14T00:17:28.226" v="1" actId="20577"/>
          <ac:graphicFrameMkLst>
            <pc:docMk/>
            <pc:sldMk cId="329461737" sldId="261"/>
            <ac:graphicFrameMk id="3" creationId="{46855525-9C26-7585-A615-15499E4F13CA}"/>
          </ac:graphicFrameMkLst>
        </pc:graphicFrameChg>
      </pc:sldChg>
    </pc:docChg>
  </pc:docChgLst>
  <pc:docChgLst>
    <pc:chgData name="Dalebout, Michael" userId="973494c0-d8a0-4c91-865a-c9bc7ecff83c" providerId="ADAL" clId="{FA658F5F-30D5-453C-B401-7506C7FA58FE}"/>
    <pc:docChg chg="undo custSel addSld delSld modSld sldOrd">
      <pc:chgData name="Dalebout, Michael" userId="973494c0-d8a0-4c91-865a-c9bc7ecff83c" providerId="ADAL" clId="{FA658F5F-30D5-453C-B401-7506C7FA58FE}" dt="2023-11-13T20:44:52.655" v="1146" actId="2696"/>
      <pc:docMkLst>
        <pc:docMk/>
      </pc:docMkLst>
      <pc:sldChg chg="modSp mod">
        <pc:chgData name="Dalebout, Michael" userId="973494c0-d8a0-4c91-865a-c9bc7ecff83c" providerId="ADAL" clId="{FA658F5F-30D5-453C-B401-7506C7FA58FE}" dt="2023-11-13T13:54:34.048" v="717" actId="20577"/>
        <pc:sldMkLst>
          <pc:docMk/>
          <pc:sldMk cId="2470130023" sldId="256"/>
        </pc:sldMkLst>
        <pc:spChg chg="mod">
          <ac:chgData name="Dalebout, Michael" userId="973494c0-d8a0-4c91-865a-c9bc7ecff83c" providerId="ADAL" clId="{FA658F5F-30D5-453C-B401-7506C7FA58FE}" dt="2023-11-13T13:54:34.048" v="717" actId="20577"/>
          <ac:spMkLst>
            <pc:docMk/>
            <pc:sldMk cId="2470130023" sldId="256"/>
            <ac:spMk id="4" creationId="{8A593A99-0673-1106-8AE3-9C1AFC0FF9AE}"/>
          </ac:spMkLst>
        </pc:spChg>
      </pc:sldChg>
      <pc:sldChg chg="modSp mod">
        <pc:chgData name="Dalebout, Michael" userId="973494c0-d8a0-4c91-865a-c9bc7ecff83c" providerId="ADAL" clId="{FA658F5F-30D5-453C-B401-7506C7FA58FE}" dt="2023-11-11T13:50:33.268" v="702" actId="14100"/>
        <pc:sldMkLst>
          <pc:docMk/>
          <pc:sldMk cId="360354987" sldId="259"/>
        </pc:sldMkLst>
        <pc:graphicFrameChg chg="mod">
          <ac:chgData name="Dalebout, Michael" userId="973494c0-d8a0-4c91-865a-c9bc7ecff83c" providerId="ADAL" clId="{FA658F5F-30D5-453C-B401-7506C7FA58FE}" dt="2023-11-11T13:50:33.268" v="702" actId="14100"/>
          <ac:graphicFrameMkLst>
            <pc:docMk/>
            <pc:sldMk cId="360354987" sldId="259"/>
            <ac:graphicFrameMk id="5" creationId="{6E893085-9F47-801E-C445-AEAA41C4E0F1}"/>
          </ac:graphicFrameMkLst>
        </pc:graphicFrameChg>
      </pc:sldChg>
      <pc:sldChg chg="addSp modSp del mod">
        <pc:chgData name="Dalebout, Michael" userId="973494c0-d8a0-4c91-865a-c9bc7ecff83c" providerId="ADAL" clId="{FA658F5F-30D5-453C-B401-7506C7FA58FE}" dt="2023-11-11T13:06:15.895" v="299" actId="47"/>
        <pc:sldMkLst>
          <pc:docMk/>
          <pc:sldMk cId="2592421871" sldId="260"/>
        </pc:sldMkLst>
        <pc:graphicFrameChg chg="mod">
          <ac:chgData name="Dalebout, Michael" userId="973494c0-d8a0-4c91-865a-c9bc7ecff83c" providerId="ADAL" clId="{FA658F5F-30D5-453C-B401-7506C7FA58FE}" dt="2023-11-11T13:05:12.186" v="295" actId="113"/>
          <ac:graphicFrameMkLst>
            <pc:docMk/>
            <pc:sldMk cId="2592421871" sldId="260"/>
            <ac:graphicFrameMk id="7" creationId="{A064DBEB-F380-016B-2B8C-0ACDC4BADE6D}"/>
          </ac:graphicFrameMkLst>
        </pc:graphicFrameChg>
        <pc:picChg chg="add mod">
          <ac:chgData name="Dalebout, Michael" userId="973494c0-d8a0-4c91-865a-c9bc7ecff83c" providerId="ADAL" clId="{FA658F5F-30D5-453C-B401-7506C7FA58FE}" dt="2023-11-11T13:05:49.244" v="298" actId="1076"/>
          <ac:picMkLst>
            <pc:docMk/>
            <pc:sldMk cId="2592421871" sldId="260"/>
            <ac:picMk id="3" creationId="{F0F7F445-763E-3181-85F4-782AF68347BD}"/>
          </ac:picMkLst>
        </pc:picChg>
      </pc:sldChg>
      <pc:sldChg chg="addSp delSp modSp mod ord">
        <pc:chgData name="Dalebout, Michael" userId="973494c0-d8a0-4c91-865a-c9bc7ecff83c" providerId="ADAL" clId="{FA658F5F-30D5-453C-B401-7506C7FA58FE}" dt="2023-11-11T13:36:56.142" v="517" actId="20577"/>
        <pc:sldMkLst>
          <pc:docMk/>
          <pc:sldMk cId="329461737" sldId="261"/>
        </pc:sldMkLst>
        <pc:spChg chg="mod">
          <ac:chgData name="Dalebout, Michael" userId="973494c0-d8a0-4c91-865a-c9bc7ecff83c" providerId="ADAL" clId="{FA658F5F-30D5-453C-B401-7506C7FA58FE}" dt="2023-11-11T13:13:12.219" v="385" actId="20577"/>
          <ac:spMkLst>
            <pc:docMk/>
            <pc:sldMk cId="329461737" sldId="261"/>
            <ac:spMk id="2" creationId="{597B1450-C427-7214-BD24-13A6786E3DD5}"/>
          </ac:spMkLst>
        </pc:spChg>
        <pc:spChg chg="add del mod">
          <ac:chgData name="Dalebout, Michael" userId="973494c0-d8a0-4c91-865a-c9bc7ecff83c" providerId="ADAL" clId="{FA658F5F-30D5-453C-B401-7506C7FA58FE}" dt="2023-11-11T12:25:31.964" v="106" actId="478"/>
          <ac:spMkLst>
            <pc:docMk/>
            <pc:sldMk cId="329461737" sldId="261"/>
            <ac:spMk id="7" creationId="{A9F83904-44CE-7102-F27E-FFDE78635001}"/>
          </ac:spMkLst>
        </pc:spChg>
        <pc:spChg chg="add del mod">
          <ac:chgData name="Dalebout, Michael" userId="973494c0-d8a0-4c91-865a-c9bc7ecff83c" providerId="ADAL" clId="{FA658F5F-30D5-453C-B401-7506C7FA58FE}" dt="2023-11-11T12:25:34.180" v="107" actId="478"/>
          <ac:spMkLst>
            <pc:docMk/>
            <pc:sldMk cId="329461737" sldId="261"/>
            <ac:spMk id="9" creationId="{8FFB12F8-9C5B-ECB8-1BE8-04E649630B93}"/>
          </ac:spMkLst>
        </pc:spChg>
        <pc:spChg chg="add mod">
          <ac:chgData name="Dalebout, Michael" userId="973494c0-d8a0-4c91-865a-c9bc7ecff83c" providerId="ADAL" clId="{FA658F5F-30D5-453C-B401-7506C7FA58FE}" dt="2023-11-11T13:36:56.142" v="517" actId="20577"/>
          <ac:spMkLst>
            <pc:docMk/>
            <pc:sldMk cId="329461737" sldId="261"/>
            <ac:spMk id="11" creationId="{C417AE1F-EB88-9E5B-1028-EB7B1B30E4BE}"/>
          </ac:spMkLst>
        </pc:spChg>
        <pc:graphicFrameChg chg="mod modGraphic">
          <ac:chgData name="Dalebout, Michael" userId="973494c0-d8a0-4c91-865a-c9bc7ecff83c" providerId="ADAL" clId="{FA658F5F-30D5-453C-B401-7506C7FA58FE}" dt="2023-11-11T12:26:19.500" v="114" actId="1076"/>
          <ac:graphicFrameMkLst>
            <pc:docMk/>
            <pc:sldMk cId="329461737" sldId="261"/>
            <ac:graphicFrameMk id="3" creationId="{46855525-9C26-7585-A615-15499E4F13CA}"/>
          </ac:graphicFrameMkLst>
        </pc:graphicFrameChg>
        <pc:graphicFrameChg chg="mod">
          <ac:chgData name="Dalebout, Michael" userId="973494c0-d8a0-4c91-865a-c9bc7ecff83c" providerId="ADAL" clId="{FA658F5F-30D5-453C-B401-7506C7FA58FE}" dt="2023-11-11T13:14:30.439" v="386" actId="1076"/>
          <ac:graphicFrameMkLst>
            <pc:docMk/>
            <pc:sldMk cId="329461737" sldId="261"/>
            <ac:graphicFrameMk id="8" creationId="{FD3DD340-CCBF-6E7F-D4C6-09549E65C609}"/>
          </ac:graphicFrameMkLst>
        </pc:graphicFrameChg>
        <pc:picChg chg="mod">
          <ac:chgData name="Dalebout, Michael" userId="973494c0-d8a0-4c91-865a-c9bc7ecff83c" providerId="ADAL" clId="{FA658F5F-30D5-453C-B401-7506C7FA58FE}" dt="2023-11-11T12:26:30.344" v="116" actId="1076"/>
          <ac:picMkLst>
            <pc:docMk/>
            <pc:sldMk cId="329461737" sldId="261"/>
            <ac:picMk id="6" creationId="{F4FB8224-28B7-F50E-1B9F-BF0EDC8F25E0}"/>
          </ac:picMkLst>
        </pc:picChg>
      </pc:sldChg>
      <pc:sldChg chg="addSp modSp del mod">
        <pc:chgData name="Dalebout, Michael" userId="973494c0-d8a0-4c91-865a-c9bc7ecff83c" providerId="ADAL" clId="{FA658F5F-30D5-453C-B401-7506C7FA58FE}" dt="2023-11-11T13:01:27.326" v="156" actId="47"/>
        <pc:sldMkLst>
          <pc:docMk/>
          <pc:sldMk cId="3750630086" sldId="263"/>
        </pc:sldMkLst>
        <pc:graphicFrameChg chg="mod">
          <ac:chgData name="Dalebout, Michael" userId="973494c0-d8a0-4c91-865a-c9bc7ecff83c" providerId="ADAL" clId="{FA658F5F-30D5-453C-B401-7506C7FA58FE}" dt="2023-11-11T12:18:51.177" v="6" actId="1076"/>
          <ac:graphicFrameMkLst>
            <pc:docMk/>
            <pc:sldMk cId="3750630086" sldId="263"/>
            <ac:graphicFrameMk id="3" creationId="{12E33557-9C36-68FD-7AB7-6091FBEAA333}"/>
          </ac:graphicFrameMkLst>
        </pc:graphicFrameChg>
        <pc:picChg chg="add mod">
          <ac:chgData name="Dalebout, Michael" userId="973494c0-d8a0-4c91-865a-c9bc7ecff83c" providerId="ADAL" clId="{FA658F5F-30D5-453C-B401-7506C7FA58FE}" dt="2023-11-11T12:18:44.363" v="5" actId="1076"/>
          <ac:picMkLst>
            <pc:docMk/>
            <pc:sldMk cId="3750630086" sldId="263"/>
            <ac:picMk id="5" creationId="{5D181215-4D43-C7A6-B467-0DE4A251B05B}"/>
          </ac:picMkLst>
        </pc:picChg>
      </pc:sldChg>
      <pc:sldChg chg="add del">
        <pc:chgData name="Dalebout, Michael" userId="973494c0-d8a0-4c91-865a-c9bc7ecff83c" providerId="ADAL" clId="{FA658F5F-30D5-453C-B401-7506C7FA58FE}" dt="2023-11-13T20:44:19.245" v="1145" actId="2696"/>
        <pc:sldMkLst>
          <pc:docMk/>
          <pc:sldMk cId="3037497349" sldId="264"/>
        </pc:sldMkLst>
      </pc:sldChg>
      <pc:sldChg chg="del">
        <pc:chgData name="Dalebout, Michael" userId="973494c0-d8a0-4c91-865a-c9bc7ecff83c" providerId="ADAL" clId="{FA658F5F-30D5-453C-B401-7506C7FA58FE}" dt="2023-11-11T13:02:34.126" v="170" actId="47"/>
        <pc:sldMkLst>
          <pc:docMk/>
          <pc:sldMk cId="1516348648" sldId="337"/>
        </pc:sldMkLst>
      </pc:sldChg>
      <pc:sldChg chg="addSp delSp modSp mod">
        <pc:chgData name="Dalebout, Michael" userId="973494c0-d8a0-4c91-865a-c9bc7ecff83c" providerId="ADAL" clId="{FA658F5F-30D5-453C-B401-7506C7FA58FE}" dt="2023-11-13T14:11:49.661" v="1144" actId="20577"/>
        <pc:sldMkLst>
          <pc:docMk/>
          <pc:sldMk cId="1519892673" sldId="338"/>
        </pc:sldMkLst>
        <pc:spChg chg="mod">
          <ac:chgData name="Dalebout, Michael" userId="973494c0-d8a0-4c91-865a-c9bc7ecff83c" providerId="ADAL" clId="{FA658F5F-30D5-453C-B401-7506C7FA58FE}" dt="2023-11-13T14:11:49.661" v="1144" actId="20577"/>
          <ac:spMkLst>
            <pc:docMk/>
            <pc:sldMk cId="1519892673" sldId="338"/>
            <ac:spMk id="2" creationId="{6EBC5A2A-6861-9100-698B-680D42722163}"/>
          </ac:spMkLst>
        </pc:spChg>
        <pc:spChg chg="del">
          <ac:chgData name="Dalebout, Michael" userId="973494c0-d8a0-4c91-865a-c9bc7ecff83c" providerId="ADAL" clId="{FA658F5F-30D5-453C-B401-7506C7FA58FE}" dt="2023-11-13T14:07:17.697" v="1005" actId="478"/>
          <ac:spMkLst>
            <pc:docMk/>
            <pc:sldMk cId="1519892673" sldId="338"/>
            <ac:spMk id="3" creationId="{197BB581-3216-4749-CC16-77981BA778C4}"/>
          </ac:spMkLst>
        </pc:spChg>
        <pc:spChg chg="add mod">
          <ac:chgData name="Dalebout, Michael" userId="973494c0-d8a0-4c91-865a-c9bc7ecff83c" providerId="ADAL" clId="{FA658F5F-30D5-453C-B401-7506C7FA58FE}" dt="2023-11-11T12:41:17.270" v="146" actId="1076"/>
          <ac:spMkLst>
            <pc:docMk/>
            <pc:sldMk cId="1519892673" sldId="338"/>
            <ac:spMk id="5" creationId="{7B786E52-3608-9A10-8343-256B1A54CDD0}"/>
          </ac:spMkLst>
        </pc:spChg>
        <pc:graphicFrameChg chg="add mod modGraphic">
          <ac:chgData name="Dalebout, Michael" userId="973494c0-d8a0-4c91-865a-c9bc7ecff83c" providerId="ADAL" clId="{FA658F5F-30D5-453C-B401-7506C7FA58FE}" dt="2023-11-13T14:11:17.259" v="1123"/>
          <ac:graphicFrameMkLst>
            <pc:docMk/>
            <pc:sldMk cId="1519892673" sldId="338"/>
            <ac:graphicFrameMk id="7" creationId="{0AE2C3C9-FDCE-1DFC-9030-8995FF58A9C7}"/>
          </ac:graphicFrameMkLst>
        </pc:graphicFrameChg>
        <pc:picChg chg="mod ord">
          <ac:chgData name="Dalebout, Michael" userId="973494c0-d8a0-4c91-865a-c9bc7ecff83c" providerId="ADAL" clId="{FA658F5F-30D5-453C-B401-7506C7FA58FE}" dt="2023-11-13T14:11:20.871" v="1124" actId="1076"/>
          <ac:picMkLst>
            <pc:docMk/>
            <pc:sldMk cId="1519892673" sldId="338"/>
            <ac:picMk id="6" creationId="{4E84E653-E5BA-6710-4EC2-CBB83F1611DF}"/>
          </ac:picMkLst>
        </pc:picChg>
      </pc:sldChg>
      <pc:sldChg chg="modSp add del mod ord">
        <pc:chgData name="Dalebout, Michael" userId="973494c0-d8a0-4c91-865a-c9bc7ecff83c" providerId="ADAL" clId="{FA658F5F-30D5-453C-B401-7506C7FA58FE}" dt="2023-11-11T13:08:00.031" v="351" actId="14100"/>
        <pc:sldMkLst>
          <pc:docMk/>
          <pc:sldMk cId="2019707470" sldId="340"/>
        </pc:sldMkLst>
        <pc:spChg chg="mod">
          <ac:chgData name="Dalebout, Michael" userId="973494c0-d8a0-4c91-865a-c9bc7ecff83c" providerId="ADAL" clId="{FA658F5F-30D5-453C-B401-7506C7FA58FE}" dt="2023-11-11T13:02:05.722" v="163" actId="27636"/>
          <ac:spMkLst>
            <pc:docMk/>
            <pc:sldMk cId="2019707470" sldId="340"/>
            <ac:spMk id="2" creationId="{447EE6A8-0360-9F0E-D0E2-1F975215A5F5}"/>
          </ac:spMkLst>
        </pc:spChg>
        <pc:graphicFrameChg chg="mod">
          <ac:chgData name="Dalebout, Michael" userId="973494c0-d8a0-4c91-865a-c9bc7ecff83c" providerId="ADAL" clId="{FA658F5F-30D5-453C-B401-7506C7FA58FE}" dt="2023-11-11T13:08:00.031" v="351" actId="14100"/>
          <ac:graphicFrameMkLst>
            <pc:docMk/>
            <pc:sldMk cId="2019707470" sldId="340"/>
            <ac:graphicFrameMk id="5" creationId="{89D95A5F-2D9F-E2F9-191F-4E15F6462F89}"/>
          </ac:graphicFrameMkLst>
        </pc:graphicFrameChg>
      </pc:sldChg>
      <pc:sldChg chg="ord">
        <pc:chgData name="Dalebout, Michael" userId="973494c0-d8a0-4c91-865a-c9bc7ecff83c" providerId="ADAL" clId="{FA658F5F-30D5-453C-B401-7506C7FA58FE}" dt="2023-11-11T13:04:08.551" v="179"/>
        <pc:sldMkLst>
          <pc:docMk/>
          <pc:sldMk cId="157079768" sldId="346"/>
        </pc:sldMkLst>
      </pc:sldChg>
      <pc:sldChg chg="addSp modSp del mod">
        <pc:chgData name="Dalebout, Michael" userId="973494c0-d8a0-4c91-865a-c9bc7ecff83c" providerId="ADAL" clId="{FA658F5F-30D5-453C-B401-7506C7FA58FE}" dt="2023-11-11T13:02:30.531" v="169" actId="47"/>
        <pc:sldMkLst>
          <pc:docMk/>
          <pc:sldMk cId="1901831780" sldId="347"/>
        </pc:sldMkLst>
        <pc:spChg chg="add mod">
          <ac:chgData name="Dalebout, Michael" userId="973494c0-d8a0-4c91-865a-c9bc7ecff83c" providerId="ADAL" clId="{FA658F5F-30D5-453C-B401-7506C7FA58FE}" dt="2023-11-11T12:41:03.862" v="144" actId="1076"/>
          <ac:spMkLst>
            <pc:docMk/>
            <pc:sldMk cId="1901831780" sldId="347"/>
            <ac:spMk id="5" creationId="{876E6E26-74BC-EE01-CA75-341F5426641C}"/>
          </ac:spMkLst>
        </pc:spChg>
        <pc:picChg chg="add mod">
          <ac:chgData name="Dalebout, Michael" userId="973494c0-d8a0-4c91-865a-c9bc7ecff83c" providerId="ADAL" clId="{FA658F5F-30D5-453C-B401-7506C7FA58FE}" dt="2023-11-11T12:38:06.778" v="119" actId="1076"/>
          <ac:picMkLst>
            <pc:docMk/>
            <pc:sldMk cId="1901831780" sldId="347"/>
            <ac:picMk id="3" creationId="{417A6D9F-F465-FF9E-CBC5-4BD4FF5833C1}"/>
          </ac:picMkLst>
        </pc:picChg>
      </pc:sldChg>
      <pc:sldChg chg="del">
        <pc:chgData name="Dalebout, Michael" userId="973494c0-d8a0-4c91-865a-c9bc7ecff83c" providerId="ADAL" clId="{FA658F5F-30D5-453C-B401-7506C7FA58FE}" dt="2023-11-11T13:01:29.038" v="157" actId="47"/>
        <pc:sldMkLst>
          <pc:docMk/>
          <pc:sldMk cId="4020480117" sldId="348"/>
        </pc:sldMkLst>
      </pc:sldChg>
      <pc:sldChg chg="modSp add del mod ord">
        <pc:chgData name="Dalebout, Michael" userId="973494c0-d8a0-4c91-865a-c9bc7ecff83c" providerId="ADAL" clId="{FA658F5F-30D5-453C-B401-7506C7FA58FE}" dt="2023-11-13T20:44:52.655" v="1146" actId="2696"/>
        <pc:sldMkLst>
          <pc:docMk/>
          <pc:sldMk cId="3139968945" sldId="349"/>
        </pc:sldMkLst>
        <pc:spChg chg="mod">
          <ac:chgData name="Dalebout, Michael" userId="973494c0-d8a0-4c91-865a-c9bc7ecff83c" providerId="ADAL" clId="{FA658F5F-30D5-453C-B401-7506C7FA58FE}" dt="2023-11-11T13:02:05.811" v="166" actId="27636"/>
          <ac:spMkLst>
            <pc:docMk/>
            <pc:sldMk cId="3139968945" sldId="349"/>
            <ac:spMk id="3" creationId="{A03B0D1C-73FC-470F-9927-FC39FC213F16}"/>
          </ac:spMkLst>
        </pc:spChg>
      </pc:sldChg>
      <pc:sldChg chg="del">
        <pc:chgData name="Dalebout, Michael" userId="973494c0-d8a0-4c91-865a-c9bc7ecff83c" providerId="ADAL" clId="{FA658F5F-30D5-453C-B401-7506C7FA58FE}" dt="2023-11-11T13:01:30.151" v="158" actId="47"/>
        <pc:sldMkLst>
          <pc:docMk/>
          <pc:sldMk cId="3264907862" sldId="349"/>
        </pc:sldMkLst>
      </pc:sldChg>
      <pc:sldChg chg="del">
        <pc:chgData name="Dalebout, Michael" userId="973494c0-d8a0-4c91-865a-c9bc7ecff83c" providerId="ADAL" clId="{FA658F5F-30D5-453C-B401-7506C7FA58FE}" dt="2023-11-11T13:01:31.228" v="159" actId="47"/>
        <pc:sldMkLst>
          <pc:docMk/>
          <pc:sldMk cId="3050826062" sldId="350"/>
        </pc:sldMkLst>
      </pc:sldChg>
      <pc:sldChg chg="addSp delSp modSp mod">
        <pc:chgData name="Dalebout, Michael" userId="973494c0-d8a0-4c91-865a-c9bc7ecff83c" providerId="ADAL" clId="{FA658F5F-30D5-453C-B401-7506C7FA58FE}" dt="2023-11-13T13:59:20.008" v="864" actId="29295"/>
        <pc:sldMkLst>
          <pc:docMk/>
          <pc:sldMk cId="3582786022" sldId="351"/>
        </pc:sldMkLst>
        <pc:spChg chg="add del mod">
          <ac:chgData name="Dalebout, Michael" userId="973494c0-d8a0-4c91-865a-c9bc7ecff83c" providerId="ADAL" clId="{FA658F5F-30D5-453C-B401-7506C7FA58FE}" dt="2023-11-13T13:59:18.446" v="860" actId="478"/>
          <ac:spMkLst>
            <pc:docMk/>
            <pc:sldMk cId="3582786022" sldId="351"/>
            <ac:spMk id="9" creationId="{FD934757-0A8D-CF99-DEB7-36D1B7DC394E}"/>
          </ac:spMkLst>
        </pc:spChg>
        <pc:spChg chg="add del">
          <ac:chgData name="Dalebout, Michael" userId="973494c0-d8a0-4c91-865a-c9bc7ecff83c" providerId="ADAL" clId="{FA658F5F-30D5-453C-B401-7506C7FA58FE}" dt="2023-11-13T13:59:19.680" v="863" actId="478"/>
          <ac:spMkLst>
            <pc:docMk/>
            <pc:sldMk cId="3582786022" sldId="351"/>
            <ac:spMk id="11" creationId="{C9C41C91-75CF-36F8-1BF8-9B854B888D31}"/>
          </ac:spMkLst>
        </pc:spChg>
        <pc:graphicFrameChg chg="add del mod">
          <ac:chgData name="Dalebout, Michael" userId="973494c0-d8a0-4c91-865a-c9bc7ecff83c" providerId="ADAL" clId="{FA658F5F-30D5-453C-B401-7506C7FA58FE}" dt="2023-11-13T13:58:26.036" v="810" actId="21"/>
          <ac:graphicFrameMkLst>
            <pc:docMk/>
            <pc:sldMk cId="3582786022" sldId="351"/>
            <ac:graphicFrameMk id="3" creationId="{75FFD44E-870C-D5D6-5195-97FE2B3623C1}"/>
          </ac:graphicFrameMkLst>
        </pc:graphicFrameChg>
        <pc:picChg chg="add del mod">
          <ac:chgData name="Dalebout, Michael" userId="973494c0-d8a0-4c91-865a-c9bc7ecff83c" providerId="ADAL" clId="{FA658F5F-30D5-453C-B401-7506C7FA58FE}" dt="2023-11-13T13:59:20.008" v="864" actId="29295"/>
          <ac:picMkLst>
            <pc:docMk/>
            <pc:sldMk cId="3582786022" sldId="351"/>
            <ac:picMk id="6" creationId="{95AF324F-58C5-D820-B283-5F4B97069B13}"/>
          </ac:picMkLst>
        </pc:picChg>
        <pc:picChg chg="add del">
          <ac:chgData name="Dalebout, Michael" userId="973494c0-d8a0-4c91-865a-c9bc7ecff83c" providerId="ADAL" clId="{FA658F5F-30D5-453C-B401-7506C7FA58FE}" dt="2023-11-13T13:59:17.607" v="858"/>
          <ac:picMkLst>
            <pc:docMk/>
            <pc:sldMk cId="3582786022" sldId="351"/>
            <ac:picMk id="10" creationId="{18C9124D-0D94-DDE7-EB4E-4C41CC2106F3}"/>
          </ac:picMkLst>
        </pc:picChg>
        <pc:picChg chg="add del">
          <ac:chgData name="Dalebout, Michael" userId="973494c0-d8a0-4c91-865a-c9bc7ecff83c" providerId="ADAL" clId="{FA658F5F-30D5-453C-B401-7506C7FA58FE}" dt="2023-11-13T13:59:19.348" v="862" actId="478"/>
          <ac:picMkLst>
            <pc:docMk/>
            <pc:sldMk cId="3582786022" sldId="351"/>
            <ac:picMk id="21" creationId="{39B1FD3E-12BB-02A7-BE5D-E99C1705574F}"/>
          </ac:picMkLst>
        </pc:picChg>
        <pc:picChg chg="mod">
          <ac:chgData name="Dalebout, Michael" userId="973494c0-d8a0-4c91-865a-c9bc7ecff83c" providerId="ADAL" clId="{FA658F5F-30D5-453C-B401-7506C7FA58FE}" dt="2023-11-13T13:59:18.901" v="861" actId="1076"/>
          <ac:picMkLst>
            <pc:docMk/>
            <pc:sldMk cId="3582786022" sldId="351"/>
            <ac:picMk id="25" creationId="{61FC8381-4832-6DB8-A030-C0DF77DF7A2F}"/>
          </ac:picMkLst>
        </pc:picChg>
      </pc:sldChg>
      <pc:sldChg chg="del">
        <pc:chgData name="Dalebout, Michael" userId="973494c0-d8a0-4c91-865a-c9bc7ecff83c" providerId="ADAL" clId="{FA658F5F-30D5-453C-B401-7506C7FA58FE}" dt="2023-11-11T13:01:32.124" v="160" actId="47"/>
        <pc:sldMkLst>
          <pc:docMk/>
          <pc:sldMk cId="2685189499" sldId="352"/>
        </pc:sldMkLst>
      </pc:sldChg>
      <pc:sldChg chg="del">
        <pc:chgData name="Dalebout, Michael" userId="973494c0-d8a0-4c91-865a-c9bc7ecff83c" providerId="ADAL" clId="{FA658F5F-30D5-453C-B401-7506C7FA58FE}" dt="2023-11-11T13:01:33.451" v="161" actId="47"/>
        <pc:sldMkLst>
          <pc:docMk/>
          <pc:sldMk cId="2601763769" sldId="353"/>
        </pc:sldMkLst>
      </pc:sldChg>
      <pc:sldChg chg="delSp modSp add del mod ord">
        <pc:chgData name="Dalebout, Michael" userId="973494c0-d8a0-4c91-865a-c9bc7ecff83c" providerId="ADAL" clId="{FA658F5F-30D5-453C-B401-7506C7FA58FE}" dt="2023-11-11T13:12:56.875" v="358" actId="47"/>
        <pc:sldMkLst>
          <pc:docMk/>
          <pc:sldMk cId="1141181172" sldId="355"/>
        </pc:sldMkLst>
        <pc:spChg chg="mod">
          <ac:chgData name="Dalebout, Michael" userId="973494c0-d8a0-4c91-865a-c9bc7ecff83c" providerId="ADAL" clId="{FA658F5F-30D5-453C-B401-7506C7FA58FE}" dt="2023-11-11T13:02:05.804" v="165" actId="27636"/>
          <ac:spMkLst>
            <pc:docMk/>
            <pc:sldMk cId="1141181172" sldId="355"/>
            <ac:spMk id="3" creationId="{A03B0D1C-73FC-470F-9927-FC39FC213F16}"/>
          </ac:spMkLst>
        </pc:spChg>
        <pc:graphicFrameChg chg="mod">
          <ac:chgData name="Dalebout, Michael" userId="973494c0-d8a0-4c91-865a-c9bc7ecff83c" providerId="ADAL" clId="{FA658F5F-30D5-453C-B401-7506C7FA58FE}" dt="2023-11-11T13:03:38.829" v="175" actId="14100"/>
          <ac:graphicFrameMkLst>
            <pc:docMk/>
            <pc:sldMk cId="1141181172" sldId="355"/>
            <ac:graphicFrameMk id="4" creationId="{834A4309-B9A8-C140-E640-02BB88CEE1DE}"/>
          </ac:graphicFrameMkLst>
        </pc:graphicFrameChg>
        <pc:graphicFrameChg chg="del">
          <ac:chgData name="Dalebout, Michael" userId="973494c0-d8a0-4c91-865a-c9bc7ecff83c" providerId="ADAL" clId="{FA658F5F-30D5-453C-B401-7506C7FA58FE}" dt="2023-11-11T13:03:36.153" v="174" actId="478"/>
          <ac:graphicFrameMkLst>
            <pc:docMk/>
            <pc:sldMk cId="1141181172" sldId="355"/>
            <ac:graphicFrameMk id="8" creationId="{1F3E22BD-36C1-657C-B4E4-079AE22DAEBA}"/>
          </ac:graphicFrameMkLst>
        </pc:graphicFrameChg>
      </pc:sldChg>
      <pc:sldChg chg="modSp mod ord">
        <pc:chgData name="Dalebout, Michael" userId="973494c0-d8a0-4c91-865a-c9bc7ecff83c" providerId="ADAL" clId="{FA658F5F-30D5-453C-B401-7506C7FA58FE}" dt="2023-11-11T13:09:31.618" v="354" actId="20578"/>
        <pc:sldMkLst>
          <pc:docMk/>
          <pc:sldMk cId="1125849619" sldId="358"/>
        </pc:sldMkLst>
        <pc:spChg chg="mod">
          <ac:chgData name="Dalebout, Michael" userId="973494c0-d8a0-4c91-865a-c9bc7ecff83c" providerId="ADAL" clId="{FA658F5F-30D5-453C-B401-7506C7FA58FE}" dt="2023-11-11T13:06:43.815" v="345" actId="6549"/>
          <ac:spMkLst>
            <pc:docMk/>
            <pc:sldMk cId="1125849619" sldId="358"/>
            <ac:spMk id="2" creationId="{6F191955-FFBC-823A-D89B-9B49B05C468D}"/>
          </ac:spMkLst>
        </pc:spChg>
      </pc:sldChg>
      <pc:sldChg chg="add">
        <pc:chgData name="Dalebout, Michael" userId="973494c0-d8a0-4c91-865a-c9bc7ecff83c" providerId="ADAL" clId="{FA658F5F-30D5-453C-B401-7506C7FA58FE}" dt="2023-11-11T13:42:35.866" v="518"/>
        <pc:sldMkLst>
          <pc:docMk/>
          <pc:sldMk cId="1647753835" sldId="359"/>
        </pc:sldMkLst>
      </pc:sldChg>
      <pc:sldChg chg="delSp modSp add del mod">
        <pc:chgData name="Dalebout, Michael" userId="973494c0-d8a0-4c91-865a-c9bc7ecff83c" providerId="ADAL" clId="{FA658F5F-30D5-453C-B401-7506C7FA58FE}" dt="2023-11-11T13:02:37.646" v="171" actId="47"/>
        <pc:sldMkLst>
          <pc:docMk/>
          <pc:sldMk cId="1775877965" sldId="359"/>
        </pc:sldMkLst>
        <pc:spChg chg="del">
          <ac:chgData name="Dalebout, Michael" userId="973494c0-d8a0-4c91-865a-c9bc7ecff83c" providerId="ADAL" clId="{FA658F5F-30D5-453C-B401-7506C7FA58FE}" dt="2023-11-11T12:43:12.538" v="154" actId="478"/>
          <ac:spMkLst>
            <pc:docMk/>
            <pc:sldMk cId="1775877965" sldId="359"/>
            <ac:spMk id="10" creationId="{AF7063DE-D9BB-260D-E6E5-8359C2AB715E}"/>
          </ac:spMkLst>
        </pc:spChg>
        <pc:spChg chg="del">
          <ac:chgData name="Dalebout, Michael" userId="973494c0-d8a0-4c91-865a-c9bc7ecff83c" providerId="ADAL" clId="{FA658F5F-30D5-453C-B401-7506C7FA58FE}" dt="2023-11-11T12:43:15.124" v="155" actId="478"/>
          <ac:spMkLst>
            <pc:docMk/>
            <pc:sldMk cId="1775877965" sldId="359"/>
            <ac:spMk id="11" creationId="{471AC991-508F-D079-95FE-B30DE2FAD67F}"/>
          </ac:spMkLst>
        </pc:spChg>
        <pc:graphicFrameChg chg="mod">
          <ac:chgData name="Dalebout, Michael" userId="973494c0-d8a0-4c91-865a-c9bc7ecff83c" providerId="ADAL" clId="{FA658F5F-30D5-453C-B401-7506C7FA58FE}" dt="2023-11-11T12:43:03.347" v="152" actId="20577"/>
          <ac:graphicFrameMkLst>
            <pc:docMk/>
            <pc:sldMk cId="1775877965" sldId="359"/>
            <ac:graphicFrameMk id="4" creationId="{9CD9F358-2C22-AAFB-27AB-7CA91ACB995E}"/>
          </ac:graphicFrameMkLst>
        </pc:graphicFrameChg>
        <pc:graphicFrameChg chg="del">
          <ac:chgData name="Dalebout, Michael" userId="973494c0-d8a0-4c91-865a-c9bc7ecff83c" providerId="ADAL" clId="{FA658F5F-30D5-453C-B401-7506C7FA58FE}" dt="2023-11-11T12:43:09.982" v="153" actId="478"/>
          <ac:graphicFrameMkLst>
            <pc:docMk/>
            <pc:sldMk cId="1775877965" sldId="359"/>
            <ac:graphicFrameMk id="5" creationId="{685544F3-6510-9CDD-FC58-5D7125E98681}"/>
          </ac:graphicFrameMkLst>
        </pc:graphicFrameChg>
      </pc:sldChg>
      <pc:sldChg chg="addSp delSp modSp new mod">
        <pc:chgData name="Dalebout, Michael" userId="973494c0-d8a0-4c91-865a-c9bc7ecff83c" providerId="ADAL" clId="{FA658F5F-30D5-453C-B401-7506C7FA58FE}" dt="2023-11-13T14:06:42.302" v="1004" actId="404"/>
        <pc:sldMkLst>
          <pc:docMk/>
          <pc:sldMk cId="602619804" sldId="360"/>
        </pc:sldMkLst>
        <pc:spChg chg="mod">
          <ac:chgData name="Dalebout, Michael" userId="973494c0-d8a0-4c91-865a-c9bc7ecff83c" providerId="ADAL" clId="{FA658F5F-30D5-453C-B401-7506C7FA58FE}" dt="2023-11-13T14:03:53.596" v="984" actId="20577"/>
          <ac:spMkLst>
            <pc:docMk/>
            <pc:sldMk cId="602619804" sldId="360"/>
            <ac:spMk id="2" creationId="{F1F167E0-C512-02A3-0CCA-81D0534D2FC6}"/>
          </ac:spMkLst>
        </pc:spChg>
        <pc:spChg chg="del">
          <ac:chgData name="Dalebout, Michael" userId="973494c0-d8a0-4c91-865a-c9bc7ecff83c" providerId="ADAL" clId="{FA658F5F-30D5-453C-B401-7506C7FA58FE}" dt="2023-11-13T13:59:27.082" v="866" actId="478"/>
          <ac:spMkLst>
            <pc:docMk/>
            <pc:sldMk cId="602619804" sldId="360"/>
            <ac:spMk id="3" creationId="{86E674A2-57E1-F3F6-5C40-8F9FA6462C40}"/>
          </ac:spMkLst>
        </pc:spChg>
        <pc:graphicFrameChg chg="add mod modGraphic">
          <ac:chgData name="Dalebout, Michael" userId="973494c0-d8a0-4c91-865a-c9bc7ecff83c" providerId="ADAL" clId="{FA658F5F-30D5-453C-B401-7506C7FA58FE}" dt="2023-11-13T14:06:42.302" v="1004" actId="404"/>
          <ac:graphicFrameMkLst>
            <pc:docMk/>
            <pc:sldMk cId="602619804" sldId="360"/>
            <ac:graphicFrameMk id="6" creationId="{C1DE04BF-9D33-9D14-850E-4494EA4015AC}"/>
          </ac:graphicFrameMkLst>
        </pc:graphicFrameChg>
        <pc:picChg chg="add del mod">
          <ac:chgData name="Dalebout, Michael" userId="973494c0-d8a0-4c91-865a-c9bc7ecff83c" providerId="ADAL" clId="{FA658F5F-30D5-453C-B401-7506C7FA58FE}" dt="2023-11-13T14:00:19.045" v="870" actId="478"/>
          <ac:picMkLst>
            <pc:docMk/>
            <pc:sldMk cId="602619804" sldId="360"/>
            <ac:picMk id="5" creationId="{F968AD87-A813-B4C1-7C9A-E315B9EC3C8E}"/>
          </ac:picMkLst>
        </pc:picChg>
      </pc:sldChg>
      <pc:sldChg chg="add del">
        <pc:chgData name="Dalebout, Michael" userId="973494c0-d8a0-4c91-865a-c9bc7ecff83c" providerId="ADAL" clId="{FA658F5F-30D5-453C-B401-7506C7FA58FE}" dt="2023-11-13T13:56:00.948" v="719" actId="2890"/>
        <pc:sldMkLst>
          <pc:docMk/>
          <pc:sldMk cId="746712115" sldId="360"/>
        </pc:sldMkLst>
      </pc:sldChg>
      <pc:sldChg chg="delSp modSp add del mod ord">
        <pc:chgData name="Dalebout, Michael" userId="973494c0-d8a0-4c91-865a-c9bc7ecff83c" providerId="ADAL" clId="{FA658F5F-30D5-453C-B401-7506C7FA58FE}" dt="2023-11-11T13:12:53.207" v="357" actId="47"/>
        <pc:sldMkLst>
          <pc:docMk/>
          <pc:sldMk cId="1312742187" sldId="360"/>
        </pc:sldMkLst>
        <pc:spChg chg="mod">
          <ac:chgData name="Dalebout, Michael" userId="973494c0-d8a0-4c91-865a-c9bc7ecff83c" providerId="ADAL" clId="{FA658F5F-30D5-453C-B401-7506C7FA58FE}" dt="2023-11-11T13:02:05.795" v="164" actId="27636"/>
          <ac:spMkLst>
            <pc:docMk/>
            <pc:sldMk cId="1312742187" sldId="360"/>
            <ac:spMk id="3" creationId="{A03B0D1C-73FC-470F-9927-FC39FC213F16}"/>
          </ac:spMkLst>
        </pc:spChg>
        <pc:graphicFrameChg chg="mod">
          <ac:chgData name="Dalebout, Michael" userId="973494c0-d8a0-4c91-865a-c9bc7ecff83c" providerId="ADAL" clId="{FA658F5F-30D5-453C-B401-7506C7FA58FE}" dt="2023-11-11T13:03:29.937" v="173" actId="14100"/>
          <ac:graphicFrameMkLst>
            <pc:docMk/>
            <pc:sldMk cId="1312742187" sldId="360"/>
            <ac:graphicFrameMk id="4" creationId="{834A4309-B9A8-C140-E640-02BB88CEE1DE}"/>
          </ac:graphicFrameMkLst>
        </pc:graphicFrameChg>
        <pc:graphicFrameChg chg="del">
          <ac:chgData name="Dalebout, Michael" userId="973494c0-d8a0-4c91-865a-c9bc7ecff83c" providerId="ADAL" clId="{FA658F5F-30D5-453C-B401-7506C7FA58FE}" dt="2023-11-11T13:03:27.790" v="172" actId="478"/>
          <ac:graphicFrameMkLst>
            <pc:docMk/>
            <pc:sldMk cId="1312742187" sldId="360"/>
            <ac:graphicFrameMk id="8" creationId="{1F3E22BD-36C1-657C-B4E4-079AE22DAEBA}"/>
          </ac:graphicFrameMkLst>
        </pc:graphicFrameChg>
      </pc:sldChg>
      <pc:sldChg chg="add del">
        <pc:chgData name="Dalebout, Michael" userId="973494c0-d8a0-4c91-865a-c9bc7ecff83c" providerId="ADAL" clId="{FA658F5F-30D5-453C-B401-7506C7FA58FE}" dt="2023-11-11T13:43:24.667" v="520"/>
        <pc:sldMkLst>
          <pc:docMk/>
          <pc:sldMk cId="3968641605" sldId="360"/>
        </pc:sldMkLst>
      </pc:sldChg>
    </pc:docChg>
  </pc:docChgLst>
  <pc:docChgLst>
    <pc:chgData name="Cline, Jimmy" userId="S::jcline@wecc.org::e9e6e572-c28e-4bc0-ab28-6be18aa22659" providerId="AD" clId="Web-{D9B20549-9DE3-062A-2B33-9E5F8567BB5C}"/>
    <pc:docChg chg="modSld sldOrd">
      <pc:chgData name="Cline, Jimmy" userId="S::jcline@wecc.org::e9e6e572-c28e-4bc0-ab28-6be18aa22659" providerId="AD" clId="Web-{D9B20549-9DE3-062A-2B33-9E5F8567BB5C}" dt="2023-12-07T12:52:57.906" v="72" actId="20577"/>
      <pc:docMkLst>
        <pc:docMk/>
      </pc:docMkLst>
      <pc:sldChg chg="modSp ord">
        <pc:chgData name="Cline, Jimmy" userId="S::jcline@wecc.org::e9e6e572-c28e-4bc0-ab28-6be18aa22659" providerId="AD" clId="Web-{D9B20549-9DE3-062A-2B33-9E5F8567BB5C}" dt="2023-12-07T12:49:43.103" v="56"/>
        <pc:sldMkLst>
          <pc:docMk/>
          <pc:sldMk cId="360354987" sldId="259"/>
        </pc:sldMkLst>
        <pc:graphicFrameChg chg="modGraphic">
          <ac:chgData name="Cline, Jimmy" userId="S::jcline@wecc.org::e9e6e572-c28e-4bc0-ab28-6be18aa22659" providerId="AD" clId="Web-{D9B20549-9DE3-062A-2B33-9E5F8567BB5C}" dt="2023-12-07T12:33:04.833" v="23" actId="20577"/>
          <ac:graphicFrameMkLst>
            <pc:docMk/>
            <pc:sldMk cId="360354987" sldId="259"/>
            <ac:graphicFrameMk id="5" creationId="{6E893085-9F47-801E-C445-AEAA41C4E0F1}"/>
          </ac:graphicFrameMkLst>
        </pc:graphicFrameChg>
      </pc:sldChg>
      <pc:sldChg chg="modSp">
        <pc:chgData name="Cline, Jimmy" userId="S::jcline@wecc.org::e9e6e572-c28e-4bc0-ab28-6be18aa22659" providerId="AD" clId="Web-{D9B20549-9DE3-062A-2B33-9E5F8567BB5C}" dt="2023-12-07T12:52:57.906" v="72" actId="20577"/>
        <pc:sldMkLst>
          <pc:docMk/>
          <pc:sldMk cId="105845246" sldId="265"/>
        </pc:sldMkLst>
        <pc:spChg chg="mod">
          <ac:chgData name="Cline, Jimmy" userId="S::jcline@wecc.org::e9e6e572-c28e-4bc0-ab28-6be18aa22659" providerId="AD" clId="Web-{D9B20549-9DE3-062A-2B33-9E5F8567BB5C}" dt="2023-12-07T12:52:57.906" v="72" actId="20577"/>
          <ac:spMkLst>
            <pc:docMk/>
            <pc:sldMk cId="105845246" sldId="265"/>
            <ac:spMk id="2" creationId="{597B1450-C427-7214-BD24-13A6786E3DD5}"/>
          </ac:spMkLst>
        </pc:spChg>
      </pc:sldChg>
      <pc:sldChg chg="modSp">
        <pc:chgData name="Cline, Jimmy" userId="S::jcline@wecc.org::e9e6e572-c28e-4bc0-ab28-6be18aa22659" providerId="AD" clId="Web-{D9B20549-9DE3-062A-2B33-9E5F8567BB5C}" dt="2023-12-07T12:35:23.682" v="54" actId="20577"/>
        <pc:sldMkLst>
          <pc:docMk/>
          <pc:sldMk cId="1519892673" sldId="338"/>
        </pc:sldMkLst>
        <pc:graphicFrameChg chg="modGraphic">
          <ac:chgData name="Cline, Jimmy" userId="S::jcline@wecc.org::e9e6e572-c28e-4bc0-ab28-6be18aa22659" providerId="AD" clId="Web-{D9B20549-9DE3-062A-2B33-9E5F8567BB5C}" dt="2023-12-07T12:35:23.682" v="54" actId="20577"/>
          <ac:graphicFrameMkLst>
            <pc:docMk/>
            <pc:sldMk cId="1519892673" sldId="338"/>
            <ac:graphicFrameMk id="7" creationId="{0AE2C3C9-FDCE-1DFC-9030-8995FF58A9C7}"/>
          </ac:graphicFrameMkLst>
        </pc:graphicFrameChg>
      </pc:sldChg>
      <pc:sldChg chg="modSp">
        <pc:chgData name="Cline, Jimmy" userId="S::jcline@wecc.org::e9e6e572-c28e-4bc0-ab28-6be18aa22659" providerId="AD" clId="Web-{D9B20549-9DE3-062A-2B33-9E5F8567BB5C}" dt="2023-12-07T12:44:19.792" v="55"/>
        <pc:sldMkLst>
          <pc:docMk/>
          <pc:sldMk cId="2019707470" sldId="340"/>
        </pc:sldMkLst>
        <pc:graphicFrameChg chg="modGraphic">
          <ac:chgData name="Cline, Jimmy" userId="S::jcline@wecc.org::e9e6e572-c28e-4bc0-ab28-6be18aa22659" providerId="AD" clId="Web-{D9B20549-9DE3-062A-2B33-9E5F8567BB5C}" dt="2023-12-07T12:44:19.792" v="55"/>
          <ac:graphicFrameMkLst>
            <pc:docMk/>
            <pc:sldMk cId="2019707470" sldId="340"/>
            <ac:graphicFrameMk id="5" creationId="{89D95A5F-2D9F-E2F9-191F-4E15F6462F89}"/>
          </ac:graphicFrameMkLst>
        </pc:graphicFrameChg>
      </pc:sldChg>
      <pc:sldChg chg="modSp">
        <pc:chgData name="Cline, Jimmy" userId="S::jcline@wecc.org::e9e6e572-c28e-4bc0-ab28-6be18aa22659" providerId="AD" clId="Web-{D9B20549-9DE3-062A-2B33-9E5F8567BB5C}" dt="2023-12-07T12:27:00.632" v="11" actId="20577"/>
        <pc:sldMkLst>
          <pc:docMk/>
          <pc:sldMk cId="157079768" sldId="346"/>
        </pc:sldMkLst>
        <pc:graphicFrameChg chg="modGraphic">
          <ac:chgData name="Cline, Jimmy" userId="S::jcline@wecc.org::e9e6e572-c28e-4bc0-ab28-6be18aa22659" providerId="AD" clId="Web-{D9B20549-9DE3-062A-2B33-9E5F8567BB5C}" dt="2023-12-07T12:27:00.632" v="11" actId="20577"/>
          <ac:graphicFrameMkLst>
            <pc:docMk/>
            <pc:sldMk cId="157079768" sldId="346"/>
            <ac:graphicFrameMk id="7" creationId="{A064DBEB-F380-016B-2B8C-0ACDC4BADE6D}"/>
          </ac:graphicFrameMkLst>
        </pc:graphicFrameChg>
      </pc:sldChg>
      <pc:sldChg chg="modSp">
        <pc:chgData name="Cline, Jimmy" userId="S::jcline@wecc.org::e9e6e572-c28e-4bc0-ab28-6be18aa22659" providerId="AD" clId="Web-{D9B20549-9DE3-062A-2B33-9E5F8567BB5C}" dt="2023-12-07T12:33:26.365" v="35" actId="20577"/>
        <pc:sldMkLst>
          <pc:docMk/>
          <pc:sldMk cId="3582786022" sldId="351"/>
        </pc:sldMkLst>
        <pc:spChg chg="mod">
          <ac:chgData name="Cline, Jimmy" userId="S::jcline@wecc.org::e9e6e572-c28e-4bc0-ab28-6be18aa22659" providerId="AD" clId="Web-{D9B20549-9DE3-062A-2B33-9E5F8567BB5C}" dt="2023-12-07T12:33:26.365" v="35" actId="20577"/>
          <ac:spMkLst>
            <pc:docMk/>
            <pc:sldMk cId="3582786022" sldId="351"/>
            <ac:spMk id="2" creationId="{D4352239-00EF-1A88-0B9A-40B465F0D59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C8629A-A0FA-42F1-8A18-B44FD3FCFCD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DA6C52-D10B-4A0B-BC87-84014F65280A}">
      <dgm:prSet phldrT="[Text]" custT="1"/>
      <dgm:spPr/>
      <dgm:t>
        <a:bodyPr/>
        <a:lstStyle/>
        <a:p>
          <a:r>
            <a:rPr lang="en-US" sz="2400" b="1" dirty="0">
              <a:latin typeface="Palatino Linotype"/>
            </a:rPr>
            <a:t>Enforcement Background</a:t>
          </a:r>
        </a:p>
      </dgm:t>
    </dgm:pt>
    <dgm:pt modelId="{6FCC9368-4A39-4E61-B451-0A7461EB7EA1}" type="parTrans" cxnId="{71B60B13-428F-4092-BF1F-0328611A1388}">
      <dgm:prSet/>
      <dgm:spPr/>
      <dgm:t>
        <a:bodyPr/>
        <a:lstStyle/>
        <a:p>
          <a:endParaRPr lang="en-US" sz="1400"/>
        </a:p>
      </dgm:t>
    </dgm:pt>
    <dgm:pt modelId="{1D1D45A4-6A41-45D0-BFDF-AA3CD3C9B41F}" type="sibTrans" cxnId="{71B60B13-428F-4092-BF1F-0328611A1388}">
      <dgm:prSet/>
      <dgm:spPr/>
      <dgm:t>
        <a:bodyPr/>
        <a:lstStyle/>
        <a:p>
          <a:endParaRPr lang="en-US" sz="1400"/>
        </a:p>
      </dgm:t>
    </dgm:pt>
    <dgm:pt modelId="{048E8E18-8FA8-4F31-B370-54B25BB5AD45}">
      <dgm:prSet phldrT="[Text]" custT="1"/>
      <dgm:spPr/>
      <dgm:t>
        <a:bodyPr/>
        <a:lstStyle/>
        <a:p>
          <a:pPr marL="284163" lvl="1" indent="-231775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dirty="0">
              <a:latin typeface="Palatino Linotype"/>
            </a:rPr>
            <a:t>Introduction</a:t>
          </a:r>
        </a:p>
      </dgm:t>
    </dgm:pt>
    <dgm:pt modelId="{A8A0008D-2837-4F37-941F-33A014E56D93}" type="parTrans" cxnId="{AC6F40DC-5413-44A4-9F0C-C671B7979838}">
      <dgm:prSet/>
      <dgm:spPr/>
      <dgm:t>
        <a:bodyPr/>
        <a:lstStyle/>
        <a:p>
          <a:endParaRPr lang="en-US" sz="1400"/>
        </a:p>
      </dgm:t>
    </dgm:pt>
    <dgm:pt modelId="{65303631-4B5A-4569-8462-FEC6A83E39E1}" type="sibTrans" cxnId="{AC6F40DC-5413-44A4-9F0C-C671B7979838}">
      <dgm:prSet/>
      <dgm:spPr/>
      <dgm:t>
        <a:bodyPr/>
        <a:lstStyle/>
        <a:p>
          <a:endParaRPr lang="en-US" sz="1400"/>
        </a:p>
      </dgm:t>
    </dgm:pt>
    <dgm:pt modelId="{01C280B9-4298-4C5A-9387-E4840AB6CF64}">
      <dgm:prSet phldrT="[Text]" custT="1"/>
      <dgm:spPr/>
      <dgm:t>
        <a:bodyPr/>
        <a:lstStyle/>
        <a:p>
          <a:r>
            <a:rPr lang="en-US" sz="2400" b="1" dirty="0">
              <a:latin typeface="Palatino Linotype"/>
            </a:rPr>
            <a:t>Noncompliance Reporting</a:t>
          </a:r>
        </a:p>
      </dgm:t>
    </dgm:pt>
    <dgm:pt modelId="{EAB8CC5E-022A-4B4B-B5E0-FFAF18BAF1E5}" type="parTrans" cxnId="{A26F0682-F745-4585-9E1E-8382652942E8}">
      <dgm:prSet/>
      <dgm:spPr/>
      <dgm:t>
        <a:bodyPr/>
        <a:lstStyle/>
        <a:p>
          <a:endParaRPr lang="en-US" sz="1400"/>
        </a:p>
      </dgm:t>
    </dgm:pt>
    <dgm:pt modelId="{EAF76558-AE6B-4C70-ADBC-742C9CB7A1D3}" type="sibTrans" cxnId="{A26F0682-F745-4585-9E1E-8382652942E8}">
      <dgm:prSet/>
      <dgm:spPr/>
      <dgm:t>
        <a:bodyPr/>
        <a:lstStyle/>
        <a:p>
          <a:endParaRPr lang="en-US" sz="1400"/>
        </a:p>
      </dgm:t>
    </dgm:pt>
    <dgm:pt modelId="{F5ED35CB-2677-4457-A4FA-FE83639F4122}">
      <dgm:prSet phldrT="[Text]" custT="1"/>
      <dgm:spPr/>
      <dgm:t>
        <a:bodyPr/>
        <a:lstStyle/>
        <a:p>
          <a:r>
            <a:rPr lang="en-US" sz="2400" b="1" dirty="0">
              <a:latin typeface="Palatino Linotype"/>
            </a:rPr>
            <a:t>Noncompliance Processing</a:t>
          </a:r>
        </a:p>
      </dgm:t>
    </dgm:pt>
    <dgm:pt modelId="{91376F0D-C002-49E2-9B61-C4E00A4DF571}" type="parTrans" cxnId="{9FD2DA16-E1C9-4E24-854B-293C822F9E98}">
      <dgm:prSet/>
      <dgm:spPr/>
      <dgm:t>
        <a:bodyPr/>
        <a:lstStyle/>
        <a:p>
          <a:endParaRPr lang="en-US" sz="1400"/>
        </a:p>
      </dgm:t>
    </dgm:pt>
    <dgm:pt modelId="{DE3E6E67-A4F5-495D-AC5D-4472E805D3B9}" type="sibTrans" cxnId="{9FD2DA16-E1C9-4E24-854B-293C822F9E98}">
      <dgm:prSet/>
      <dgm:spPr/>
      <dgm:t>
        <a:bodyPr/>
        <a:lstStyle/>
        <a:p>
          <a:endParaRPr lang="en-US" sz="1400"/>
        </a:p>
      </dgm:t>
    </dgm:pt>
    <dgm:pt modelId="{E1398D3A-6FE0-44A6-B10A-DA89FCE990E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latin typeface="Palatino Linotype"/>
            </a:rPr>
            <a:t>Enforcement Review</a:t>
          </a:r>
        </a:p>
      </dgm:t>
    </dgm:pt>
    <dgm:pt modelId="{69DD7B8B-A87E-4AA3-865C-A5C86211876D}" type="parTrans" cxnId="{71FB84AA-B1F6-4903-865A-35E056D18DEB}">
      <dgm:prSet/>
      <dgm:spPr/>
      <dgm:t>
        <a:bodyPr/>
        <a:lstStyle/>
        <a:p>
          <a:endParaRPr lang="en-US" sz="1400"/>
        </a:p>
      </dgm:t>
    </dgm:pt>
    <dgm:pt modelId="{D3E4E9AF-D213-4529-9812-ED4403899338}" type="sibTrans" cxnId="{71FB84AA-B1F6-4903-865A-35E056D18DEB}">
      <dgm:prSet/>
      <dgm:spPr/>
      <dgm:t>
        <a:bodyPr/>
        <a:lstStyle/>
        <a:p>
          <a:endParaRPr lang="en-US" sz="1400"/>
        </a:p>
      </dgm:t>
    </dgm:pt>
    <dgm:pt modelId="{BAEC8182-9DE6-4E56-B8E5-CE647E62A004}">
      <dgm:prSet phldrT="[Text]" custT="1"/>
      <dgm:spPr/>
      <dgm:t>
        <a:bodyPr/>
        <a:lstStyle/>
        <a:p>
          <a:r>
            <a:rPr lang="en-US" sz="2400" b="1" dirty="0">
              <a:latin typeface="Palatino Linotype"/>
            </a:rPr>
            <a:t>Practice &amp; References</a:t>
          </a:r>
        </a:p>
      </dgm:t>
    </dgm:pt>
    <dgm:pt modelId="{7ED5C64B-40A5-4B7C-97A0-8E1395C07FD0}" type="parTrans" cxnId="{D83BFF7D-F816-47C5-9519-C3EFE397BF52}">
      <dgm:prSet/>
      <dgm:spPr/>
      <dgm:t>
        <a:bodyPr/>
        <a:lstStyle/>
        <a:p>
          <a:endParaRPr lang="en-US" sz="1400"/>
        </a:p>
      </dgm:t>
    </dgm:pt>
    <dgm:pt modelId="{B58BFC02-BDA0-488B-A025-8E45DEDB26B6}" type="sibTrans" cxnId="{D83BFF7D-F816-47C5-9519-C3EFE397BF52}">
      <dgm:prSet/>
      <dgm:spPr/>
      <dgm:t>
        <a:bodyPr/>
        <a:lstStyle/>
        <a:p>
          <a:endParaRPr lang="en-US" sz="1400"/>
        </a:p>
      </dgm:t>
    </dgm:pt>
    <dgm:pt modelId="{F5B29649-97D8-407A-8A7E-24E2071241F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latin typeface="Palatino Linotype"/>
            </a:rPr>
            <a:t>Practice Cases</a:t>
          </a:r>
        </a:p>
      </dgm:t>
    </dgm:pt>
    <dgm:pt modelId="{5E08CF4A-A7F5-44BA-82C3-98AB0BF61C9A}" type="parTrans" cxnId="{4188A64E-DD55-4517-B4C7-E6327B335434}">
      <dgm:prSet/>
      <dgm:spPr/>
      <dgm:t>
        <a:bodyPr/>
        <a:lstStyle/>
        <a:p>
          <a:endParaRPr lang="en-US" sz="1400"/>
        </a:p>
      </dgm:t>
    </dgm:pt>
    <dgm:pt modelId="{813DEC2E-4A28-4D71-B27D-39526EA2BD22}" type="sibTrans" cxnId="{4188A64E-DD55-4517-B4C7-E6327B335434}">
      <dgm:prSet/>
      <dgm:spPr/>
      <dgm:t>
        <a:bodyPr/>
        <a:lstStyle/>
        <a:p>
          <a:endParaRPr lang="en-US" sz="1400"/>
        </a:p>
      </dgm:t>
    </dgm:pt>
    <dgm:pt modelId="{C89FDE0D-1560-4F87-B92D-311EB08007B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latin typeface="Palatino Linotype"/>
            </a:rPr>
            <a:t>Job Aids</a:t>
          </a:r>
        </a:p>
      </dgm:t>
    </dgm:pt>
    <dgm:pt modelId="{9FED0D5D-90E4-45C7-94BC-D49E60F46A80}" type="parTrans" cxnId="{EFC375E1-FBD2-4627-AB29-AE61DE55CE98}">
      <dgm:prSet/>
      <dgm:spPr/>
      <dgm:t>
        <a:bodyPr/>
        <a:lstStyle/>
        <a:p>
          <a:endParaRPr lang="en-US" sz="1400"/>
        </a:p>
      </dgm:t>
    </dgm:pt>
    <dgm:pt modelId="{05B306A2-1ED0-4CFC-BC11-0493C94656E9}" type="sibTrans" cxnId="{EFC375E1-FBD2-4627-AB29-AE61DE55CE98}">
      <dgm:prSet/>
      <dgm:spPr/>
      <dgm:t>
        <a:bodyPr/>
        <a:lstStyle/>
        <a:p>
          <a:endParaRPr lang="en-US" sz="1400"/>
        </a:p>
      </dgm:t>
    </dgm:pt>
    <dgm:pt modelId="{43E7E58F-5D6D-40A5-9BA9-DF10EF8E7F1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latin typeface="Palatino Linotype"/>
            </a:rPr>
            <a:t>References</a:t>
          </a:r>
        </a:p>
      </dgm:t>
    </dgm:pt>
    <dgm:pt modelId="{2E46297D-27AF-4692-A844-E435514396F1}" type="parTrans" cxnId="{CCC6CD71-5F33-4AC9-8186-674F6E558673}">
      <dgm:prSet/>
      <dgm:spPr/>
      <dgm:t>
        <a:bodyPr/>
        <a:lstStyle/>
        <a:p>
          <a:endParaRPr lang="en-US" sz="1400"/>
        </a:p>
      </dgm:t>
    </dgm:pt>
    <dgm:pt modelId="{555860E8-6782-4AD7-B53D-2048C26AD404}" type="sibTrans" cxnId="{CCC6CD71-5F33-4AC9-8186-674F6E558673}">
      <dgm:prSet/>
      <dgm:spPr/>
      <dgm:t>
        <a:bodyPr/>
        <a:lstStyle/>
        <a:p>
          <a:endParaRPr lang="en-US" sz="1400"/>
        </a:p>
      </dgm:t>
    </dgm:pt>
    <dgm:pt modelId="{1C980A26-B74E-42FD-AF67-1625D97116EE}">
      <dgm:prSet phldrT="[Text]" custT="1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sz="1600" b="0" dirty="0">
              <a:latin typeface="Palatino Linotype"/>
            </a:rPr>
            <a:t>Building a Complete Story</a:t>
          </a:r>
        </a:p>
      </dgm:t>
    </dgm:pt>
    <dgm:pt modelId="{656E5A14-8319-49F1-8F9F-F77DDA1A9E46}" type="parTrans" cxnId="{A5A7EC98-B6A6-482C-8504-F83C34077E62}">
      <dgm:prSet/>
      <dgm:spPr/>
      <dgm:t>
        <a:bodyPr/>
        <a:lstStyle/>
        <a:p>
          <a:endParaRPr lang="en-US" sz="1400"/>
        </a:p>
      </dgm:t>
    </dgm:pt>
    <dgm:pt modelId="{C59C8999-E996-4AE5-B3A3-AEF94A13A606}" type="sibTrans" cxnId="{A5A7EC98-B6A6-482C-8504-F83C34077E62}">
      <dgm:prSet/>
      <dgm:spPr/>
      <dgm:t>
        <a:bodyPr/>
        <a:lstStyle/>
        <a:p>
          <a:endParaRPr lang="en-US" sz="1400"/>
        </a:p>
      </dgm:t>
    </dgm:pt>
    <dgm:pt modelId="{55301ED3-1B60-40AB-A105-04FB433C1EEA}">
      <dgm:prSet phldrT="[Text]" custT="1"/>
      <dgm:spPr/>
      <dgm:t>
        <a:bodyPr/>
        <a:lstStyle/>
        <a:p>
          <a:pPr marL="284163" lvl="1" indent="-231775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dirty="0">
              <a:latin typeface="Palatino Linotype"/>
            </a:rPr>
            <a:t>Enforcement Function</a:t>
          </a:r>
        </a:p>
      </dgm:t>
    </dgm:pt>
    <dgm:pt modelId="{8986E345-3732-4E4C-9E8D-7308AABE096B}" type="parTrans" cxnId="{F21726A9-CB72-4F7E-ADA4-DB3F52A9EF98}">
      <dgm:prSet/>
      <dgm:spPr/>
      <dgm:t>
        <a:bodyPr/>
        <a:lstStyle/>
        <a:p>
          <a:endParaRPr lang="en-US" sz="1400"/>
        </a:p>
      </dgm:t>
    </dgm:pt>
    <dgm:pt modelId="{8C7FCC70-5BDC-4DE1-BDF4-8C28B6F2E8BF}" type="sibTrans" cxnId="{F21726A9-CB72-4F7E-ADA4-DB3F52A9EF98}">
      <dgm:prSet/>
      <dgm:spPr/>
      <dgm:t>
        <a:bodyPr/>
        <a:lstStyle/>
        <a:p>
          <a:endParaRPr lang="en-US" sz="1400"/>
        </a:p>
      </dgm:t>
    </dgm:pt>
    <dgm:pt modelId="{98829396-631D-4C37-8A88-2E54EB94C690}">
      <dgm:prSet phldrT="[Text]" custT="1"/>
      <dgm:spPr/>
      <dgm:t>
        <a:bodyPr/>
        <a:lstStyle/>
        <a:p>
          <a:pPr marL="284163" lvl="1" indent="-231775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dirty="0">
              <a:latin typeface="Palatino Linotype"/>
            </a:rPr>
            <a:t>Magnificent Seven</a:t>
          </a:r>
        </a:p>
      </dgm:t>
    </dgm:pt>
    <dgm:pt modelId="{DC38C40C-8969-43D0-9651-006909118643}" type="parTrans" cxnId="{3B998BDA-46F6-455C-A7CE-70690532EEF2}">
      <dgm:prSet/>
      <dgm:spPr/>
      <dgm:t>
        <a:bodyPr/>
        <a:lstStyle/>
        <a:p>
          <a:endParaRPr lang="en-US" sz="1400"/>
        </a:p>
      </dgm:t>
    </dgm:pt>
    <dgm:pt modelId="{AA8DC500-4DAC-41F2-B75F-B9AA916219E7}" type="sibTrans" cxnId="{3B998BDA-46F6-455C-A7CE-70690532EEF2}">
      <dgm:prSet/>
      <dgm:spPr/>
      <dgm:t>
        <a:bodyPr/>
        <a:lstStyle/>
        <a:p>
          <a:endParaRPr lang="en-US" sz="1400"/>
        </a:p>
      </dgm:t>
    </dgm:pt>
    <dgm:pt modelId="{11259BA0-6C77-4DEC-A331-D5EDB541322F}">
      <dgm:prSet phldrT="[Text]" custT="1"/>
      <dgm:spPr/>
      <dgm:t>
        <a:bodyPr/>
        <a:lstStyle/>
        <a:p>
          <a:pPr marL="284163" lvl="1" indent="-231775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dirty="0">
              <a:latin typeface="Palatino Linotype"/>
            </a:rPr>
            <a:t>Enforcement Processing</a:t>
          </a:r>
        </a:p>
      </dgm:t>
    </dgm:pt>
    <dgm:pt modelId="{08DEF07E-DAAC-4515-B056-EBD3A10929C3}" type="parTrans" cxnId="{07DDD2F1-C4F0-4068-9948-364672BAB8FE}">
      <dgm:prSet/>
      <dgm:spPr/>
      <dgm:t>
        <a:bodyPr/>
        <a:lstStyle/>
        <a:p>
          <a:endParaRPr lang="en-US" sz="1400"/>
        </a:p>
      </dgm:t>
    </dgm:pt>
    <dgm:pt modelId="{70636AE9-4CB6-4985-BE33-48B520A5B106}" type="sibTrans" cxnId="{07DDD2F1-C4F0-4068-9948-364672BAB8FE}">
      <dgm:prSet/>
      <dgm:spPr/>
      <dgm:t>
        <a:bodyPr/>
        <a:lstStyle/>
        <a:p>
          <a:endParaRPr lang="en-US" sz="1400"/>
        </a:p>
      </dgm:t>
    </dgm:pt>
    <dgm:pt modelId="{CEDAEC37-8311-432E-807C-6B039579C964}">
      <dgm:prSet phldrT="[Text]" custT="1"/>
      <dgm:spPr/>
      <dgm:t>
        <a:bodyPr/>
        <a:lstStyle/>
        <a:p>
          <a:pPr marL="284163" lvl="1" indent="-231775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dirty="0">
              <a:latin typeface="Palatino Linotype"/>
            </a:rPr>
            <a:t>Self-Logging Program</a:t>
          </a:r>
        </a:p>
      </dgm:t>
    </dgm:pt>
    <dgm:pt modelId="{682C3988-1CE8-48B2-9F30-0DD63F041B09}" type="parTrans" cxnId="{B022499B-4E57-4FFC-BE68-302281626C67}">
      <dgm:prSet/>
      <dgm:spPr/>
      <dgm:t>
        <a:bodyPr/>
        <a:lstStyle/>
        <a:p>
          <a:endParaRPr lang="en-US"/>
        </a:p>
      </dgm:t>
    </dgm:pt>
    <dgm:pt modelId="{1F919897-4360-4F10-B7E9-F734B91515DC}" type="sibTrans" cxnId="{B022499B-4E57-4FFC-BE68-302281626C67}">
      <dgm:prSet/>
      <dgm:spPr/>
      <dgm:t>
        <a:bodyPr/>
        <a:lstStyle/>
        <a:p>
          <a:endParaRPr lang="en-US"/>
        </a:p>
      </dgm:t>
    </dgm:pt>
    <dgm:pt modelId="{AC737E30-2F66-403A-A7FE-0515ADA51CD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0" dirty="0">
              <a:latin typeface="Palatino Linotype"/>
            </a:rPr>
            <a:t>Description of Noncompliance</a:t>
          </a:r>
        </a:p>
      </dgm:t>
    </dgm:pt>
    <dgm:pt modelId="{8B52969E-5F23-4609-ABB9-EABF82EBEA3F}" type="parTrans" cxnId="{13F89172-CB29-48DD-ACC4-C70EAEA47663}">
      <dgm:prSet/>
      <dgm:spPr/>
      <dgm:t>
        <a:bodyPr/>
        <a:lstStyle/>
        <a:p>
          <a:endParaRPr lang="en-US"/>
        </a:p>
      </dgm:t>
    </dgm:pt>
    <dgm:pt modelId="{45B800E3-A8B3-4486-AEA0-32C3479142A1}" type="sibTrans" cxnId="{13F89172-CB29-48DD-ACC4-C70EAEA47663}">
      <dgm:prSet/>
      <dgm:spPr/>
      <dgm:t>
        <a:bodyPr/>
        <a:lstStyle/>
        <a:p>
          <a:endParaRPr lang="en-US"/>
        </a:p>
      </dgm:t>
    </dgm:pt>
    <dgm:pt modelId="{E7D4E824-044D-482B-972A-A6012D849B4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0" dirty="0">
              <a:latin typeface="Palatino Linotype"/>
            </a:rPr>
            <a:t>Extent of Condition</a:t>
          </a:r>
        </a:p>
      </dgm:t>
    </dgm:pt>
    <dgm:pt modelId="{A23EE5A8-F9AD-4F90-95E7-55660AC45DD5}" type="parTrans" cxnId="{84190587-358A-4A8C-A5DC-EE6BEFFF2C5D}">
      <dgm:prSet/>
      <dgm:spPr/>
      <dgm:t>
        <a:bodyPr/>
        <a:lstStyle/>
        <a:p>
          <a:endParaRPr lang="en-US"/>
        </a:p>
      </dgm:t>
    </dgm:pt>
    <dgm:pt modelId="{FC99588D-3611-46F9-8416-CAB27F5BA17B}" type="sibTrans" cxnId="{84190587-358A-4A8C-A5DC-EE6BEFFF2C5D}">
      <dgm:prSet/>
      <dgm:spPr/>
      <dgm:t>
        <a:bodyPr/>
        <a:lstStyle/>
        <a:p>
          <a:endParaRPr lang="en-US"/>
        </a:p>
      </dgm:t>
    </dgm:pt>
    <dgm:pt modelId="{C47D8E97-48AD-4966-84AD-1B62093C678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0" dirty="0">
              <a:latin typeface="Palatino Linotype"/>
            </a:rPr>
            <a:t>Duration</a:t>
          </a:r>
        </a:p>
      </dgm:t>
    </dgm:pt>
    <dgm:pt modelId="{1C99B17D-265A-4DD7-90D4-1477BA6E0F7F}" type="parTrans" cxnId="{77FDAA70-9501-45B0-9260-6B4547FA7364}">
      <dgm:prSet/>
      <dgm:spPr/>
      <dgm:t>
        <a:bodyPr/>
        <a:lstStyle/>
        <a:p>
          <a:endParaRPr lang="en-US"/>
        </a:p>
      </dgm:t>
    </dgm:pt>
    <dgm:pt modelId="{6AEC6AB4-142B-4A20-829E-2B2CDC512017}" type="sibTrans" cxnId="{77FDAA70-9501-45B0-9260-6B4547FA7364}">
      <dgm:prSet/>
      <dgm:spPr/>
      <dgm:t>
        <a:bodyPr/>
        <a:lstStyle/>
        <a:p>
          <a:endParaRPr lang="en-US"/>
        </a:p>
      </dgm:t>
    </dgm:pt>
    <dgm:pt modelId="{DB57B827-6E25-469C-9080-6F1535C74FE1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0" dirty="0">
              <a:latin typeface="Palatino Linotype"/>
            </a:rPr>
            <a:t>Risk to BES</a:t>
          </a:r>
        </a:p>
      </dgm:t>
    </dgm:pt>
    <dgm:pt modelId="{F1CFDF8E-7D59-4F97-B713-C1F60F6F6DC0}" type="parTrans" cxnId="{2210DB3E-B8CD-4C02-B890-7605295C61CE}">
      <dgm:prSet/>
      <dgm:spPr/>
      <dgm:t>
        <a:bodyPr/>
        <a:lstStyle/>
        <a:p>
          <a:endParaRPr lang="en-US"/>
        </a:p>
      </dgm:t>
    </dgm:pt>
    <dgm:pt modelId="{8173434A-F455-4352-BD89-6910EAB5330A}" type="sibTrans" cxnId="{2210DB3E-B8CD-4C02-B890-7605295C61CE}">
      <dgm:prSet/>
      <dgm:spPr/>
      <dgm:t>
        <a:bodyPr/>
        <a:lstStyle/>
        <a:p>
          <a:endParaRPr lang="en-US"/>
        </a:p>
      </dgm:t>
    </dgm:pt>
    <dgm:pt modelId="{C810F39B-C9D7-45DB-BE9B-8DB1981E6EA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0" dirty="0">
              <a:latin typeface="Palatino Linotype"/>
            </a:rPr>
            <a:t>Root Cause</a:t>
          </a:r>
        </a:p>
      </dgm:t>
    </dgm:pt>
    <dgm:pt modelId="{EA47667A-264B-4424-B4A1-4194478B0F1E}" type="parTrans" cxnId="{F4A3F5B0-E46C-4096-AD19-D751570840AD}">
      <dgm:prSet/>
      <dgm:spPr/>
      <dgm:t>
        <a:bodyPr/>
        <a:lstStyle/>
        <a:p>
          <a:endParaRPr lang="en-US"/>
        </a:p>
      </dgm:t>
    </dgm:pt>
    <dgm:pt modelId="{5B4F5CC5-5EA0-4B63-A89D-1B0976B7A7FB}" type="sibTrans" cxnId="{F4A3F5B0-E46C-4096-AD19-D751570840AD}">
      <dgm:prSet/>
      <dgm:spPr/>
      <dgm:t>
        <a:bodyPr/>
        <a:lstStyle/>
        <a:p>
          <a:endParaRPr lang="en-US"/>
        </a:p>
      </dgm:t>
    </dgm:pt>
    <dgm:pt modelId="{B11D37A3-454D-40ED-9297-02BB79E006B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0" dirty="0">
              <a:latin typeface="Palatino Linotype"/>
            </a:rPr>
            <a:t>Mitigation</a:t>
          </a:r>
        </a:p>
      </dgm:t>
    </dgm:pt>
    <dgm:pt modelId="{CCBDD2AB-763D-4711-93E7-4F9D59B93F9E}" type="parTrans" cxnId="{846260F7-3964-4E18-90BA-221ABFE85FDE}">
      <dgm:prSet/>
      <dgm:spPr/>
      <dgm:t>
        <a:bodyPr/>
        <a:lstStyle/>
        <a:p>
          <a:endParaRPr lang="en-US"/>
        </a:p>
      </dgm:t>
    </dgm:pt>
    <dgm:pt modelId="{E93D8BCC-585E-4402-9C3F-587EE1B7ABC0}" type="sibTrans" cxnId="{846260F7-3964-4E18-90BA-221ABFE85FDE}">
      <dgm:prSet/>
      <dgm:spPr/>
      <dgm:t>
        <a:bodyPr/>
        <a:lstStyle/>
        <a:p>
          <a:endParaRPr lang="en-US"/>
        </a:p>
      </dgm:t>
    </dgm:pt>
    <dgm:pt modelId="{47195AFA-0E88-4E0F-A345-2C5E29A7866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0" dirty="0">
              <a:latin typeface="Palatino Linotype"/>
            </a:rPr>
            <a:t>Compliance History</a:t>
          </a:r>
        </a:p>
      </dgm:t>
    </dgm:pt>
    <dgm:pt modelId="{0AA7D58C-BC04-42DC-841E-91879FED3DE7}" type="parTrans" cxnId="{0D9975B5-E197-4FA5-AE6B-89DB8F3FCCBB}">
      <dgm:prSet/>
      <dgm:spPr/>
      <dgm:t>
        <a:bodyPr/>
        <a:lstStyle/>
        <a:p>
          <a:endParaRPr lang="en-US"/>
        </a:p>
      </dgm:t>
    </dgm:pt>
    <dgm:pt modelId="{26294992-C2A2-4554-9A9C-38FE052280DD}" type="sibTrans" cxnId="{0D9975B5-E197-4FA5-AE6B-89DB8F3FCCBB}">
      <dgm:prSet/>
      <dgm:spPr/>
      <dgm:t>
        <a:bodyPr/>
        <a:lstStyle/>
        <a:p>
          <a:endParaRPr lang="en-US"/>
        </a:p>
      </dgm:t>
    </dgm:pt>
    <dgm:pt modelId="{9169520E-71A9-46DD-BD35-292933C1ACF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latin typeface="Palatino Linotype"/>
            </a:rPr>
            <a:t>Findings</a:t>
          </a:r>
        </a:p>
      </dgm:t>
    </dgm:pt>
    <dgm:pt modelId="{DDBA8F72-9212-4396-8C2B-45328546AC15}" type="parTrans" cxnId="{AA6BF022-1B81-4D90-AE09-EB9AE4BFE9ED}">
      <dgm:prSet/>
      <dgm:spPr/>
      <dgm:t>
        <a:bodyPr/>
        <a:lstStyle/>
        <a:p>
          <a:endParaRPr lang="en-US"/>
        </a:p>
      </dgm:t>
    </dgm:pt>
    <dgm:pt modelId="{EE202449-0142-417F-830E-FCD81E499F14}" type="sibTrans" cxnId="{AA6BF022-1B81-4D90-AE09-EB9AE4BFE9ED}">
      <dgm:prSet/>
      <dgm:spPr/>
      <dgm:t>
        <a:bodyPr/>
        <a:lstStyle/>
        <a:p>
          <a:endParaRPr lang="en-US"/>
        </a:p>
      </dgm:t>
    </dgm:pt>
    <dgm:pt modelId="{51D5D7D5-7ACB-4FA8-A3A9-4C7C39CE64D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latin typeface="Palatino Linotype"/>
            </a:rPr>
            <a:t>Preliminary Screen</a:t>
          </a:r>
        </a:p>
      </dgm:t>
    </dgm:pt>
    <dgm:pt modelId="{3D88B8ED-EB3B-4853-9E23-4552772AD570}" type="parTrans" cxnId="{89F0589E-69D7-485B-8A39-C58C942E99FC}">
      <dgm:prSet/>
      <dgm:spPr/>
      <dgm:t>
        <a:bodyPr/>
        <a:lstStyle/>
        <a:p>
          <a:endParaRPr lang="en-US"/>
        </a:p>
      </dgm:t>
    </dgm:pt>
    <dgm:pt modelId="{5D091C4F-EED6-4377-B98F-A0E0F1B624A6}" type="sibTrans" cxnId="{89F0589E-69D7-485B-8A39-C58C942E99FC}">
      <dgm:prSet/>
      <dgm:spPr/>
      <dgm:t>
        <a:bodyPr/>
        <a:lstStyle/>
        <a:p>
          <a:endParaRPr lang="en-US"/>
        </a:p>
      </dgm:t>
    </dgm:pt>
    <dgm:pt modelId="{6EF2E2C6-35F2-4522-8077-6543D17373B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latin typeface="Palatino Linotype"/>
            </a:rPr>
            <a:t>PNC Review</a:t>
          </a:r>
        </a:p>
      </dgm:t>
    </dgm:pt>
    <dgm:pt modelId="{CBA55F2C-79E0-418D-A284-3598675A71B5}" type="parTrans" cxnId="{49DB4D5A-94FE-4A23-B1AE-B874A119736B}">
      <dgm:prSet/>
      <dgm:spPr/>
      <dgm:t>
        <a:bodyPr/>
        <a:lstStyle/>
        <a:p>
          <a:endParaRPr lang="en-US"/>
        </a:p>
      </dgm:t>
    </dgm:pt>
    <dgm:pt modelId="{AA2D9D4D-89E6-4067-B6BE-6B1F8FFE1374}" type="sibTrans" cxnId="{49DB4D5A-94FE-4A23-B1AE-B874A119736B}">
      <dgm:prSet/>
      <dgm:spPr/>
      <dgm:t>
        <a:bodyPr/>
        <a:lstStyle/>
        <a:p>
          <a:endParaRPr lang="en-US"/>
        </a:p>
      </dgm:t>
    </dgm:pt>
    <dgm:pt modelId="{85516C2E-2B60-4487-9866-FC2895D4223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latin typeface="Palatino Linotype"/>
            </a:rPr>
            <a:t>Enforcement</a:t>
          </a:r>
        </a:p>
      </dgm:t>
    </dgm:pt>
    <dgm:pt modelId="{6384E35D-F4FB-4C2A-A96F-0E11A78D9D84}" type="parTrans" cxnId="{85915F93-BE07-4A7C-8111-E399E0E3CF1C}">
      <dgm:prSet/>
      <dgm:spPr/>
      <dgm:t>
        <a:bodyPr/>
        <a:lstStyle/>
        <a:p>
          <a:endParaRPr lang="en-US"/>
        </a:p>
      </dgm:t>
    </dgm:pt>
    <dgm:pt modelId="{307EE8C8-AA54-47C8-9B11-14F56B851FC2}" type="sibTrans" cxnId="{85915F93-BE07-4A7C-8111-E399E0E3CF1C}">
      <dgm:prSet/>
      <dgm:spPr/>
      <dgm:t>
        <a:bodyPr/>
        <a:lstStyle/>
        <a:p>
          <a:endParaRPr lang="en-US"/>
        </a:p>
      </dgm:t>
    </dgm:pt>
    <dgm:pt modelId="{1795BC29-B7CE-4315-8F73-8487E625143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latin typeface="Palatino Linotype"/>
            </a:rPr>
            <a:t>Disposition</a:t>
          </a:r>
        </a:p>
      </dgm:t>
    </dgm:pt>
    <dgm:pt modelId="{B24C63CA-5118-4A6B-A91A-B6D90A263B4A}" type="parTrans" cxnId="{AAFA3F5B-7CE6-4688-8DCF-1C4DD4AA5622}">
      <dgm:prSet/>
      <dgm:spPr/>
      <dgm:t>
        <a:bodyPr/>
        <a:lstStyle/>
        <a:p>
          <a:endParaRPr lang="en-US"/>
        </a:p>
      </dgm:t>
    </dgm:pt>
    <dgm:pt modelId="{064EE150-1B36-4BFC-889B-5AF089B62D4F}" type="sibTrans" cxnId="{AAFA3F5B-7CE6-4688-8DCF-1C4DD4AA5622}">
      <dgm:prSet/>
      <dgm:spPr/>
      <dgm:t>
        <a:bodyPr/>
        <a:lstStyle/>
        <a:p>
          <a:endParaRPr lang="en-US"/>
        </a:p>
      </dgm:t>
    </dgm:pt>
    <dgm:pt modelId="{257809BA-1C99-4429-A26E-27561FD1351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latin typeface="Palatino Linotype"/>
            </a:rPr>
            <a:t>Closing Case</a:t>
          </a:r>
        </a:p>
      </dgm:t>
    </dgm:pt>
    <dgm:pt modelId="{E998A15D-8E8E-492B-97EF-901AE129A227}" type="parTrans" cxnId="{23D41664-6E46-4BC2-AC8F-422EB8C14237}">
      <dgm:prSet/>
      <dgm:spPr/>
      <dgm:t>
        <a:bodyPr/>
        <a:lstStyle/>
        <a:p>
          <a:endParaRPr lang="en-US"/>
        </a:p>
      </dgm:t>
    </dgm:pt>
    <dgm:pt modelId="{A2A30BF1-E7F8-48EA-9EFD-F63F018A5AC2}" type="sibTrans" cxnId="{23D41664-6E46-4BC2-AC8F-422EB8C14237}">
      <dgm:prSet/>
      <dgm:spPr/>
      <dgm:t>
        <a:bodyPr/>
        <a:lstStyle/>
        <a:p>
          <a:endParaRPr lang="en-US"/>
        </a:p>
      </dgm:t>
    </dgm:pt>
    <dgm:pt modelId="{61F15883-EE45-42EF-AD3D-E8396A4B3C5A}">
      <dgm:prSet custT="1"/>
      <dgm:spPr/>
      <dgm:t>
        <a:bodyPr/>
        <a:lstStyle/>
        <a:p>
          <a:endParaRPr lang="en-US" sz="1600" dirty="0">
            <a:latin typeface="Palatino Linotype"/>
          </a:endParaRPr>
        </a:p>
      </dgm:t>
    </dgm:pt>
    <dgm:pt modelId="{4064DC9F-A730-488C-BA99-3901DCCF63A5}" type="parTrans" cxnId="{9EE8D89C-7881-47F2-94FB-4C998C811147}">
      <dgm:prSet/>
      <dgm:spPr/>
      <dgm:t>
        <a:bodyPr/>
        <a:lstStyle/>
        <a:p>
          <a:endParaRPr lang="en-US"/>
        </a:p>
      </dgm:t>
    </dgm:pt>
    <dgm:pt modelId="{FF3657EC-0B8A-4CEC-9405-59835CCCC8AE}" type="sibTrans" cxnId="{9EE8D89C-7881-47F2-94FB-4C998C811147}">
      <dgm:prSet/>
      <dgm:spPr/>
      <dgm:t>
        <a:bodyPr/>
        <a:lstStyle/>
        <a:p>
          <a:endParaRPr lang="en-US"/>
        </a:p>
      </dgm:t>
    </dgm:pt>
    <dgm:pt modelId="{6870B63E-1683-4001-A26F-19E6BA630677}" type="pres">
      <dgm:prSet presAssocID="{CCC8629A-A0FA-42F1-8A18-B44FD3FCFCDE}" presName="Name0" presStyleCnt="0">
        <dgm:presLayoutVars>
          <dgm:dir/>
          <dgm:animLvl val="lvl"/>
          <dgm:resizeHandles val="exact"/>
        </dgm:presLayoutVars>
      </dgm:prSet>
      <dgm:spPr/>
    </dgm:pt>
    <dgm:pt modelId="{F43440D8-5B74-4D47-A342-146E2FCA3C84}" type="pres">
      <dgm:prSet presAssocID="{7BDA6C52-D10B-4A0B-BC87-84014F65280A}" presName="composite" presStyleCnt="0"/>
      <dgm:spPr/>
    </dgm:pt>
    <dgm:pt modelId="{40FD9C90-2E54-47B0-A383-54980B6C9F67}" type="pres">
      <dgm:prSet presAssocID="{7BDA6C52-D10B-4A0B-BC87-84014F65280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292CA88-9181-489A-9FCB-D01A115EA213}" type="pres">
      <dgm:prSet presAssocID="{7BDA6C52-D10B-4A0B-BC87-84014F65280A}" presName="desTx" presStyleLbl="alignAccFollowNode1" presStyleIdx="0" presStyleCnt="4" custLinFactNeighborX="-759">
        <dgm:presLayoutVars>
          <dgm:bulletEnabled val="1"/>
        </dgm:presLayoutVars>
      </dgm:prSet>
      <dgm:spPr/>
    </dgm:pt>
    <dgm:pt modelId="{C1DB9350-2111-4B4F-B965-C5CA587F534C}" type="pres">
      <dgm:prSet presAssocID="{1D1D45A4-6A41-45D0-BFDF-AA3CD3C9B41F}" presName="space" presStyleCnt="0"/>
      <dgm:spPr/>
    </dgm:pt>
    <dgm:pt modelId="{53AC58E3-36B1-4A77-8AAA-57DE2139BEFB}" type="pres">
      <dgm:prSet presAssocID="{01C280B9-4298-4C5A-9387-E4840AB6CF64}" presName="composite" presStyleCnt="0"/>
      <dgm:spPr/>
    </dgm:pt>
    <dgm:pt modelId="{FE6CA9E3-69D5-4540-BA48-51A58B31718C}" type="pres">
      <dgm:prSet presAssocID="{01C280B9-4298-4C5A-9387-E4840AB6CF64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D001BAA2-BC59-46AD-95E0-DD66DAF05D3E}" type="pres">
      <dgm:prSet presAssocID="{01C280B9-4298-4C5A-9387-E4840AB6CF64}" presName="desTx" presStyleLbl="alignAccFollowNode1" presStyleIdx="1" presStyleCnt="4">
        <dgm:presLayoutVars>
          <dgm:bulletEnabled val="1"/>
        </dgm:presLayoutVars>
      </dgm:prSet>
      <dgm:spPr/>
    </dgm:pt>
    <dgm:pt modelId="{B3C657DC-5484-4F43-9E46-FCB37FE0419A}" type="pres">
      <dgm:prSet presAssocID="{EAF76558-AE6B-4C70-ADBC-742C9CB7A1D3}" presName="space" presStyleCnt="0"/>
      <dgm:spPr/>
    </dgm:pt>
    <dgm:pt modelId="{C8445ABB-6032-4E58-A67E-401E6082A594}" type="pres">
      <dgm:prSet presAssocID="{F5ED35CB-2677-4457-A4FA-FE83639F4122}" presName="composite" presStyleCnt="0"/>
      <dgm:spPr/>
    </dgm:pt>
    <dgm:pt modelId="{78619412-1621-4F8F-A4AD-A7463C5FB302}" type="pres">
      <dgm:prSet presAssocID="{F5ED35CB-2677-4457-A4FA-FE83639F412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63BF80C0-50DD-4F3E-9DCA-0C21B6E6D057}" type="pres">
      <dgm:prSet presAssocID="{F5ED35CB-2677-4457-A4FA-FE83639F4122}" presName="desTx" presStyleLbl="alignAccFollowNode1" presStyleIdx="2" presStyleCnt="4">
        <dgm:presLayoutVars>
          <dgm:bulletEnabled val="1"/>
        </dgm:presLayoutVars>
      </dgm:prSet>
      <dgm:spPr/>
    </dgm:pt>
    <dgm:pt modelId="{098FB16E-DB93-4EE8-A0E5-F6A80DFF2E75}" type="pres">
      <dgm:prSet presAssocID="{DE3E6E67-A4F5-495D-AC5D-4472E805D3B9}" presName="space" presStyleCnt="0"/>
      <dgm:spPr/>
    </dgm:pt>
    <dgm:pt modelId="{4CD86488-2D01-4360-9887-5171A16C52D2}" type="pres">
      <dgm:prSet presAssocID="{BAEC8182-9DE6-4E56-B8E5-CE647E62A004}" presName="composite" presStyleCnt="0"/>
      <dgm:spPr/>
    </dgm:pt>
    <dgm:pt modelId="{EB1AD252-4247-452B-97AC-F308BCAB65BC}" type="pres">
      <dgm:prSet presAssocID="{BAEC8182-9DE6-4E56-B8E5-CE647E62A00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4D5E8AEF-637A-463B-8E58-821B358AE5FB}" type="pres">
      <dgm:prSet presAssocID="{BAEC8182-9DE6-4E56-B8E5-CE647E62A004}" presName="desTx" presStyleLbl="alignAccFollowNode1" presStyleIdx="3" presStyleCnt="4" custLinFactNeighborX="-363" custLinFactNeighborY="-591">
        <dgm:presLayoutVars>
          <dgm:bulletEnabled val="1"/>
        </dgm:presLayoutVars>
      </dgm:prSet>
      <dgm:spPr/>
    </dgm:pt>
  </dgm:ptLst>
  <dgm:cxnLst>
    <dgm:cxn modelId="{71B60B13-428F-4092-BF1F-0328611A1388}" srcId="{CCC8629A-A0FA-42F1-8A18-B44FD3FCFCDE}" destId="{7BDA6C52-D10B-4A0B-BC87-84014F65280A}" srcOrd="0" destOrd="0" parTransId="{6FCC9368-4A39-4E61-B451-0A7461EB7EA1}" sibTransId="{1D1D45A4-6A41-45D0-BFDF-AA3CD3C9B41F}"/>
    <dgm:cxn modelId="{6E6E7B16-F139-43E8-9D50-D9F2D9F74241}" type="presOf" srcId="{9169520E-71A9-46DD-BD35-292933C1ACF4}" destId="{63BF80C0-50DD-4F3E-9DCA-0C21B6E6D057}" srcOrd="0" destOrd="1" presId="urn:microsoft.com/office/officeart/2005/8/layout/hList1"/>
    <dgm:cxn modelId="{9FD2DA16-E1C9-4E24-854B-293C822F9E98}" srcId="{CCC8629A-A0FA-42F1-8A18-B44FD3FCFCDE}" destId="{F5ED35CB-2677-4457-A4FA-FE83639F4122}" srcOrd="2" destOrd="0" parTransId="{91376F0D-C002-49E2-9B61-C4E00A4DF571}" sibTransId="{DE3E6E67-A4F5-495D-AC5D-4472E805D3B9}"/>
    <dgm:cxn modelId="{8ECAE41E-AB01-4D6C-9531-1A2FC009B30E}" type="presOf" srcId="{85516C2E-2B60-4487-9866-FC2895D4223A}" destId="{63BF80C0-50DD-4F3E-9DCA-0C21B6E6D057}" srcOrd="0" destOrd="4" presId="urn:microsoft.com/office/officeart/2005/8/layout/hList1"/>
    <dgm:cxn modelId="{2952631F-B2D8-48C3-9384-BF9460288E41}" type="presOf" srcId="{43E7E58F-5D6D-40A5-9BA9-DF10EF8E7F13}" destId="{4D5E8AEF-637A-463B-8E58-821B358AE5FB}" srcOrd="0" destOrd="2" presId="urn:microsoft.com/office/officeart/2005/8/layout/hList1"/>
    <dgm:cxn modelId="{AA6BF022-1B81-4D90-AE09-EB9AE4BFE9ED}" srcId="{F5ED35CB-2677-4457-A4FA-FE83639F4122}" destId="{9169520E-71A9-46DD-BD35-292933C1ACF4}" srcOrd="1" destOrd="0" parTransId="{DDBA8F72-9212-4396-8C2B-45328546AC15}" sibTransId="{EE202449-0142-417F-830E-FCD81E499F14}"/>
    <dgm:cxn modelId="{9F6C1623-828B-4A7F-934F-030E6B70DE74}" type="presOf" srcId="{C47D8E97-48AD-4966-84AD-1B62093C678D}" destId="{D001BAA2-BC59-46AD-95E0-DD66DAF05D3E}" srcOrd="0" destOrd="3" presId="urn:microsoft.com/office/officeart/2005/8/layout/hList1"/>
    <dgm:cxn modelId="{69A72B2A-5D43-456F-954C-89DE8DF5CF14}" type="presOf" srcId="{55301ED3-1B60-40AB-A105-04FB433C1EEA}" destId="{9292CA88-9181-489A-9FCB-D01A115EA213}" srcOrd="0" destOrd="1" presId="urn:microsoft.com/office/officeart/2005/8/layout/hList1"/>
    <dgm:cxn modelId="{4D81442A-77CF-4FC6-B917-3FFE25E175E4}" type="presOf" srcId="{1C980A26-B74E-42FD-AF67-1625D97116EE}" destId="{D001BAA2-BC59-46AD-95E0-DD66DAF05D3E}" srcOrd="0" destOrd="0" presId="urn:microsoft.com/office/officeart/2005/8/layout/hList1"/>
    <dgm:cxn modelId="{2210DB3E-B8CD-4C02-B890-7605295C61CE}" srcId="{01C280B9-4298-4C5A-9387-E4840AB6CF64}" destId="{DB57B827-6E25-469C-9080-6F1535C74FE1}" srcOrd="4" destOrd="0" parTransId="{F1CFDF8E-7D59-4F97-B713-C1F60F6F6DC0}" sibTransId="{8173434A-F455-4352-BD89-6910EAB5330A}"/>
    <dgm:cxn modelId="{8EAF7440-4CC0-4685-8954-259A3AFF99CB}" type="presOf" srcId="{01C280B9-4298-4C5A-9387-E4840AB6CF64}" destId="{FE6CA9E3-69D5-4540-BA48-51A58B31718C}" srcOrd="0" destOrd="0" presId="urn:microsoft.com/office/officeart/2005/8/layout/hList1"/>
    <dgm:cxn modelId="{AAFA3F5B-7CE6-4688-8DCF-1C4DD4AA5622}" srcId="{F5ED35CB-2677-4457-A4FA-FE83639F4122}" destId="{1795BC29-B7CE-4315-8F73-8487E6251439}" srcOrd="5" destOrd="0" parTransId="{B24C63CA-5118-4A6B-A91A-B6D90A263B4A}" sibTransId="{064EE150-1B36-4BFC-889B-5AF089B62D4F}"/>
    <dgm:cxn modelId="{23D41664-6E46-4BC2-AC8F-422EB8C14237}" srcId="{F5ED35CB-2677-4457-A4FA-FE83639F4122}" destId="{257809BA-1C99-4429-A26E-27561FD1351D}" srcOrd="6" destOrd="0" parTransId="{E998A15D-8E8E-492B-97EF-901AE129A227}" sibTransId="{A2A30BF1-E7F8-48EA-9EFD-F63F018A5AC2}"/>
    <dgm:cxn modelId="{73912E46-EE36-4FC4-B442-5D2FDAB8C86D}" type="presOf" srcId="{61F15883-EE45-42EF-AD3D-E8396A4B3C5A}" destId="{63BF80C0-50DD-4F3E-9DCA-0C21B6E6D057}" srcOrd="0" destOrd="7" presId="urn:microsoft.com/office/officeart/2005/8/layout/hList1"/>
    <dgm:cxn modelId="{C2EBC04D-C817-44D5-899D-BE5AE1B1820A}" type="presOf" srcId="{257809BA-1C99-4429-A26E-27561FD1351D}" destId="{63BF80C0-50DD-4F3E-9DCA-0C21B6E6D057}" srcOrd="0" destOrd="6" presId="urn:microsoft.com/office/officeart/2005/8/layout/hList1"/>
    <dgm:cxn modelId="{4188A64E-DD55-4517-B4C7-E6327B335434}" srcId="{BAEC8182-9DE6-4E56-B8E5-CE647E62A004}" destId="{F5B29649-97D8-407A-8A7E-24E2071241F4}" srcOrd="0" destOrd="0" parTransId="{5E08CF4A-A7F5-44BA-82C3-98AB0BF61C9A}" sibTransId="{813DEC2E-4A28-4D71-B27D-39526EA2BD22}"/>
    <dgm:cxn modelId="{934CD46F-564A-40B8-90A1-8CF7C4DAB1DA}" type="presOf" srcId="{BAEC8182-9DE6-4E56-B8E5-CE647E62A004}" destId="{EB1AD252-4247-452B-97AC-F308BCAB65BC}" srcOrd="0" destOrd="0" presId="urn:microsoft.com/office/officeart/2005/8/layout/hList1"/>
    <dgm:cxn modelId="{77FDAA70-9501-45B0-9260-6B4547FA7364}" srcId="{01C280B9-4298-4C5A-9387-E4840AB6CF64}" destId="{C47D8E97-48AD-4966-84AD-1B62093C678D}" srcOrd="3" destOrd="0" parTransId="{1C99B17D-265A-4DD7-90D4-1477BA6E0F7F}" sibTransId="{6AEC6AB4-142B-4A20-829E-2B2CDC512017}"/>
    <dgm:cxn modelId="{CCC6CD71-5F33-4AC9-8186-674F6E558673}" srcId="{BAEC8182-9DE6-4E56-B8E5-CE647E62A004}" destId="{43E7E58F-5D6D-40A5-9BA9-DF10EF8E7F13}" srcOrd="2" destOrd="0" parTransId="{2E46297D-27AF-4692-A844-E435514396F1}" sibTransId="{555860E8-6782-4AD7-B53D-2048C26AD404}"/>
    <dgm:cxn modelId="{39CFFE71-40D5-47D0-A0F6-24F2754A5CFD}" type="presOf" srcId="{048E8E18-8FA8-4F31-B370-54B25BB5AD45}" destId="{9292CA88-9181-489A-9FCB-D01A115EA213}" srcOrd="0" destOrd="0" presId="urn:microsoft.com/office/officeart/2005/8/layout/hList1"/>
    <dgm:cxn modelId="{13F89172-CB29-48DD-ACC4-C70EAEA47663}" srcId="{01C280B9-4298-4C5A-9387-E4840AB6CF64}" destId="{AC737E30-2F66-403A-A7FE-0515ADA51CDA}" srcOrd="1" destOrd="0" parTransId="{8B52969E-5F23-4609-ABB9-EABF82EBEA3F}" sibTransId="{45B800E3-A8B3-4486-AEA0-32C3479142A1}"/>
    <dgm:cxn modelId="{49DB4D5A-94FE-4A23-B1AE-B874A119736B}" srcId="{F5ED35CB-2677-4457-A4FA-FE83639F4122}" destId="{6EF2E2C6-35F2-4522-8077-6543D17373BD}" srcOrd="3" destOrd="0" parTransId="{CBA55F2C-79E0-418D-A284-3598675A71B5}" sibTransId="{AA2D9D4D-89E6-4067-B6BE-6B1F8FFE1374}"/>
    <dgm:cxn modelId="{F2B8A15A-0840-42B2-9E94-B96A40B8211D}" type="presOf" srcId="{E7D4E824-044D-482B-972A-A6012D849B4C}" destId="{D001BAA2-BC59-46AD-95E0-DD66DAF05D3E}" srcOrd="0" destOrd="2" presId="urn:microsoft.com/office/officeart/2005/8/layout/hList1"/>
    <dgm:cxn modelId="{D83BFF7D-F816-47C5-9519-C3EFE397BF52}" srcId="{CCC8629A-A0FA-42F1-8A18-B44FD3FCFCDE}" destId="{BAEC8182-9DE6-4E56-B8E5-CE647E62A004}" srcOrd="3" destOrd="0" parTransId="{7ED5C64B-40A5-4B7C-97A0-8E1395C07FD0}" sibTransId="{B58BFC02-BDA0-488B-A025-8E45DEDB26B6}"/>
    <dgm:cxn modelId="{FFE88A80-6798-4434-A346-772A2C1C4F6B}" type="presOf" srcId="{47195AFA-0E88-4E0F-A345-2C5E29A7866F}" destId="{D001BAA2-BC59-46AD-95E0-DD66DAF05D3E}" srcOrd="0" destOrd="7" presId="urn:microsoft.com/office/officeart/2005/8/layout/hList1"/>
    <dgm:cxn modelId="{A26F0682-F745-4585-9E1E-8382652942E8}" srcId="{CCC8629A-A0FA-42F1-8A18-B44FD3FCFCDE}" destId="{01C280B9-4298-4C5A-9387-E4840AB6CF64}" srcOrd="1" destOrd="0" parTransId="{EAB8CC5E-022A-4B4B-B5E0-FFAF18BAF1E5}" sibTransId="{EAF76558-AE6B-4C70-ADBC-742C9CB7A1D3}"/>
    <dgm:cxn modelId="{84190587-358A-4A8C-A5DC-EE6BEFFF2C5D}" srcId="{01C280B9-4298-4C5A-9387-E4840AB6CF64}" destId="{E7D4E824-044D-482B-972A-A6012D849B4C}" srcOrd="2" destOrd="0" parTransId="{A23EE5A8-F9AD-4F90-95E7-55660AC45DD5}" sibTransId="{FC99588D-3611-46F9-8416-CAB27F5BA17B}"/>
    <dgm:cxn modelId="{4B1ACC87-3752-4E3F-9A6E-2C427D076512}" type="presOf" srcId="{CCC8629A-A0FA-42F1-8A18-B44FD3FCFCDE}" destId="{6870B63E-1683-4001-A26F-19E6BA630677}" srcOrd="0" destOrd="0" presId="urn:microsoft.com/office/officeart/2005/8/layout/hList1"/>
    <dgm:cxn modelId="{F2646C8B-F350-4FD0-9A39-CE72937F43B8}" type="presOf" srcId="{F5ED35CB-2677-4457-A4FA-FE83639F4122}" destId="{78619412-1621-4F8F-A4AD-A7463C5FB302}" srcOrd="0" destOrd="0" presId="urn:microsoft.com/office/officeart/2005/8/layout/hList1"/>
    <dgm:cxn modelId="{645A0C8E-793A-4A5E-A8FB-5DBE3772761D}" type="presOf" srcId="{6EF2E2C6-35F2-4522-8077-6543D17373BD}" destId="{63BF80C0-50DD-4F3E-9DCA-0C21B6E6D057}" srcOrd="0" destOrd="3" presId="urn:microsoft.com/office/officeart/2005/8/layout/hList1"/>
    <dgm:cxn modelId="{CB9E5A90-4777-4297-A8C9-234E88FF1F81}" type="presOf" srcId="{98829396-631D-4C37-8A88-2E54EB94C690}" destId="{9292CA88-9181-489A-9FCB-D01A115EA213}" srcOrd="0" destOrd="2" presId="urn:microsoft.com/office/officeart/2005/8/layout/hList1"/>
    <dgm:cxn modelId="{8AE77E90-9D43-4049-8538-178837C8A362}" type="presOf" srcId="{CEDAEC37-8311-432E-807C-6B039579C964}" destId="{9292CA88-9181-489A-9FCB-D01A115EA213}" srcOrd="0" destOrd="4" presId="urn:microsoft.com/office/officeart/2005/8/layout/hList1"/>
    <dgm:cxn modelId="{85915F93-BE07-4A7C-8111-E399E0E3CF1C}" srcId="{F5ED35CB-2677-4457-A4FA-FE83639F4122}" destId="{85516C2E-2B60-4487-9866-FC2895D4223A}" srcOrd="4" destOrd="0" parTransId="{6384E35D-F4FB-4C2A-A96F-0E11A78D9D84}" sibTransId="{307EE8C8-AA54-47C8-9B11-14F56B851FC2}"/>
    <dgm:cxn modelId="{A5A7EC98-B6A6-482C-8504-F83C34077E62}" srcId="{01C280B9-4298-4C5A-9387-E4840AB6CF64}" destId="{1C980A26-B74E-42FD-AF67-1625D97116EE}" srcOrd="0" destOrd="0" parTransId="{656E5A14-8319-49F1-8F9F-F77DDA1A9E46}" sibTransId="{C59C8999-E996-4AE5-B3A3-AEF94A13A606}"/>
    <dgm:cxn modelId="{EF12AA9A-22E7-4D8D-87B4-4BF5CE434404}" type="presOf" srcId="{AC737E30-2F66-403A-A7FE-0515ADA51CDA}" destId="{D001BAA2-BC59-46AD-95E0-DD66DAF05D3E}" srcOrd="0" destOrd="1" presId="urn:microsoft.com/office/officeart/2005/8/layout/hList1"/>
    <dgm:cxn modelId="{B022499B-4E57-4FFC-BE68-302281626C67}" srcId="{7BDA6C52-D10B-4A0B-BC87-84014F65280A}" destId="{CEDAEC37-8311-432E-807C-6B039579C964}" srcOrd="4" destOrd="0" parTransId="{682C3988-1CE8-48B2-9F30-0DD63F041B09}" sibTransId="{1F919897-4360-4F10-B7E9-F734B91515DC}"/>
    <dgm:cxn modelId="{9EE8D89C-7881-47F2-94FB-4C998C811147}" srcId="{F5ED35CB-2677-4457-A4FA-FE83639F4122}" destId="{61F15883-EE45-42EF-AD3D-E8396A4B3C5A}" srcOrd="7" destOrd="0" parTransId="{4064DC9F-A730-488C-BA99-3901DCCF63A5}" sibTransId="{FF3657EC-0B8A-4CEC-9405-59835CCCC8AE}"/>
    <dgm:cxn modelId="{B756959D-7771-4CCD-AB22-EFB42D610EA9}" type="presOf" srcId="{11259BA0-6C77-4DEC-A331-D5EDB541322F}" destId="{9292CA88-9181-489A-9FCB-D01A115EA213}" srcOrd="0" destOrd="3" presId="urn:microsoft.com/office/officeart/2005/8/layout/hList1"/>
    <dgm:cxn modelId="{89F0589E-69D7-485B-8A39-C58C942E99FC}" srcId="{F5ED35CB-2677-4457-A4FA-FE83639F4122}" destId="{51D5D7D5-7ACB-4FA8-A3A9-4C7C39CE64D9}" srcOrd="2" destOrd="0" parTransId="{3D88B8ED-EB3B-4853-9E23-4552772AD570}" sibTransId="{5D091C4F-EED6-4377-B98F-A0E0F1B624A6}"/>
    <dgm:cxn modelId="{F21726A9-CB72-4F7E-ADA4-DB3F52A9EF98}" srcId="{7BDA6C52-D10B-4A0B-BC87-84014F65280A}" destId="{55301ED3-1B60-40AB-A105-04FB433C1EEA}" srcOrd="1" destOrd="0" parTransId="{8986E345-3732-4E4C-9E8D-7308AABE096B}" sibTransId="{8C7FCC70-5BDC-4DE1-BDF4-8C28B6F2E8BF}"/>
    <dgm:cxn modelId="{71FB84AA-B1F6-4903-865A-35E056D18DEB}" srcId="{F5ED35CB-2677-4457-A4FA-FE83639F4122}" destId="{E1398D3A-6FE0-44A6-B10A-DA89FCE990EC}" srcOrd="0" destOrd="0" parTransId="{69DD7B8B-A87E-4AA3-865C-A5C86211876D}" sibTransId="{D3E4E9AF-D213-4529-9812-ED4403899338}"/>
    <dgm:cxn modelId="{F4A3F5B0-E46C-4096-AD19-D751570840AD}" srcId="{01C280B9-4298-4C5A-9387-E4840AB6CF64}" destId="{C810F39B-C9D7-45DB-BE9B-8DB1981E6EAA}" srcOrd="5" destOrd="0" parTransId="{EA47667A-264B-4424-B4A1-4194478B0F1E}" sibTransId="{5B4F5CC5-5EA0-4B63-A89D-1B0976B7A7FB}"/>
    <dgm:cxn modelId="{0D9975B5-E197-4FA5-AE6B-89DB8F3FCCBB}" srcId="{01C280B9-4298-4C5A-9387-E4840AB6CF64}" destId="{47195AFA-0E88-4E0F-A345-2C5E29A7866F}" srcOrd="7" destOrd="0" parTransId="{0AA7D58C-BC04-42DC-841E-91879FED3DE7}" sibTransId="{26294992-C2A2-4554-9A9C-38FE052280DD}"/>
    <dgm:cxn modelId="{63C698BF-39B1-4319-92C0-83FBEB6F9832}" type="presOf" srcId="{B11D37A3-454D-40ED-9297-02BB79E006B8}" destId="{D001BAA2-BC59-46AD-95E0-DD66DAF05D3E}" srcOrd="0" destOrd="6" presId="urn:microsoft.com/office/officeart/2005/8/layout/hList1"/>
    <dgm:cxn modelId="{2F6A6FC2-DD33-447C-A933-833F7694582E}" type="presOf" srcId="{C810F39B-C9D7-45DB-BE9B-8DB1981E6EAA}" destId="{D001BAA2-BC59-46AD-95E0-DD66DAF05D3E}" srcOrd="0" destOrd="5" presId="urn:microsoft.com/office/officeart/2005/8/layout/hList1"/>
    <dgm:cxn modelId="{AC773EC5-9FEC-4391-B64B-7D9F7F8FF1F9}" type="presOf" srcId="{51D5D7D5-7ACB-4FA8-A3A9-4C7C39CE64D9}" destId="{63BF80C0-50DD-4F3E-9DCA-0C21B6E6D057}" srcOrd="0" destOrd="2" presId="urn:microsoft.com/office/officeart/2005/8/layout/hList1"/>
    <dgm:cxn modelId="{72BD87C5-2A35-44FB-B6BB-B52162FC584D}" type="presOf" srcId="{DB57B827-6E25-469C-9080-6F1535C74FE1}" destId="{D001BAA2-BC59-46AD-95E0-DD66DAF05D3E}" srcOrd="0" destOrd="4" presId="urn:microsoft.com/office/officeart/2005/8/layout/hList1"/>
    <dgm:cxn modelId="{95F43FC8-0CE8-4449-BE5D-29BE4B28964F}" type="presOf" srcId="{1795BC29-B7CE-4315-8F73-8487E6251439}" destId="{63BF80C0-50DD-4F3E-9DCA-0C21B6E6D057}" srcOrd="0" destOrd="5" presId="urn:microsoft.com/office/officeart/2005/8/layout/hList1"/>
    <dgm:cxn modelId="{3B998BDA-46F6-455C-A7CE-70690532EEF2}" srcId="{7BDA6C52-D10B-4A0B-BC87-84014F65280A}" destId="{98829396-631D-4C37-8A88-2E54EB94C690}" srcOrd="2" destOrd="0" parTransId="{DC38C40C-8969-43D0-9651-006909118643}" sibTransId="{AA8DC500-4DAC-41F2-B75F-B9AA916219E7}"/>
    <dgm:cxn modelId="{AC6F40DC-5413-44A4-9F0C-C671B7979838}" srcId="{7BDA6C52-D10B-4A0B-BC87-84014F65280A}" destId="{048E8E18-8FA8-4F31-B370-54B25BB5AD45}" srcOrd="0" destOrd="0" parTransId="{A8A0008D-2837-4F37-941F-33A014E56D93}" sibTransId="{65303631-4B5A-4569-8462-FEC6A83E39E1}"/>
    <dgm:cxn modelId="{EFC375E1-FBD2-4627-AB29-AE61DE55CE98}" srcId="{BAEC8182-9DE6-4E56-B8E5-CE647E62A004}" destId="{C89FDE0D-1560-4F87-B92D-311EB08007B8}" srcOrd="1" destOrd="0" parTransId="{9FED0D5D-90E4-45C7-94BC-D49E60F46A80}" sibTransId="{05B306A2-1ED0-4CFC-BC11-0493C94656E9}"/>
    <dgm:cxn modelId="{708054F1-3024-4A38-99DB-926FC8FB488D}" type="presOf" srcId="{E1398D3A-6FE0-44A6-B10A-DA89FCE990EC}" destId="{63BF80C0-50DD-4F3E-9DCA-0C21B6E6D057}" srcOrd="0" destOrd="0" presId="urn:microsoft.com/office/officeart/2005/8/layout/hList1"/>
    <dgm:cxn modelId="{07DDD2F1-C4F0-4068-9948-364672BAB8FE}" srcId="{7BDA6C52-D10B-4A0B-BC87-84014F65280A}" destId="{11259BA0-6C77-4DEC-A331-D5EDB541322F}" srcOrd="3" destOrd="0" parTransId="{08DEF07E-DAAC-4515-B056-EBD3A10929C3}" sibTransId="{70636AE9-4CB6-4985-BE33-48B520A5B106}"/>
    <dgm:cxn modelId="{E0C2DAF2-7625-407C-B6DB-FC9C85AF227E}" type="presOf" srcId="{C89FDE0D-1560-4F87-B92D-311EB08007B8}" destId="{4D5E8AEF-637A-463B-8E58-821B358AE5FB}" srcOrd="0" destOrd="1" presId="urn:microsoft.com/office/officeart/2005/8/layout/hList1"/>
    <dgm:cxn modelId="{EF29F5F3-1E7D-45F2-AD27-753ACD598654}" type="presOf" srcId="{F5B29649-97D8-407A-8A7E-24E2071241F4}" destId="{4D5E8AEF-637A-463B-8E58-821B358AE5FB}" srcOrd="0" destOrd="0" presId="urn:microsoft.com/office/officeart/2005/8/layout/hList1"/>
    <dgm:cxn modelId="{846260F7-3964-4E18-90BA-221ABFE85FDE}" srcId="{01C280B9-4298-4C5A-9387-E4840AB6CF64}" destId="{B11D37A3-454D-40ED-9297-02BB79E006B8}" srcOrd="6" destOrd="0" parTransId="{CCBDD2AB-763D-4711-93E7-4F9D59B93F9E}" sibTransId="{E93D8BCC-585E-4402-9C3F-587EE1B7ABC0}"/>
    <dgm:cxn modelId="{4329EAF7-A25D-4C7B-BB14-BC26C2562033}" type="presOf" srcId="{7BDA6C52-D10B-4A0B-BC87-84014F65280A}" destId="{40FD9C90-2E54-47B0-A383-54980B6C9F67}" srcOrd="0" destOrd="0" presId="urn:microsoft.com/office/officeart/2005/8/layout/hList1"/>
    <dgm:cxn modelId="{8E347659-9D2F-4945-AE33-4F0C5512FC66}" type="presParOf" srcId="{6870B63E-1683-4001-A26F-19E6BA630677}" destId="{F43440D8-5B74-4D47-A342-146E2FCA3C84}" srcOrd="0" destOrd="0" presId="urn:microsoft.com/office/officeart/2005/8/layout/hList1"/>
    <dgm:cxn modelId="{F5FADE70-FE4B-4945-92BF-14EBDA7FD707}" type="presParOf" srcId="{F43440D8-5B74-4D47-A342-146E2FCA3C84}" destId="{40FD9C90-2E54-47B0-A383-54980B6C9F67}" srcOrd="0" destOrd="0" presId="urn:microsoft.com/office/officeart/2005/8/layout/hList1"/>
    <dgm:cxn modelId="{F73A96E6-547F-4B42-BDB0-34B8DC4A0966}" type="presParOf" srcId="{F43440D8-5B74-4D47-A342-146E2FCA3C84}" destId="{9292CA88-9181-489A-9FCB-D01A115EA213}" srcOrd="1" destOrd="0" presId="urn:microsoft.com/office/officeart/2005/8/layout/hList1"/>
    <dgm:cxn modelId="{249A372F-D939-420C-BA46-1CF98EA70E12}" type="presParOf" srcId="{6870B63E-1683-4001-A26F-19E6BA630677}" destId="{C1DB9350-2111-4B4F-B965-C5CA587F534C}" srcOrd="1" destOrd="0" presId="urn:microsoft.com/office/officeart/2005/8/layout/hList1"/>
    <dgm:cxn modelId="{A0A895D4-C3FA-48D0-BFFC-10227D53918F}" type="presParOf" srcId="{6870B63E-1683-4001-A26F-19E6BA630677}" destId="{53AC58E3-36B1-4A77-8AAA-57DE2139BEFB}" srcOrd="2" destOrd="0" presId="urn:microsoft.com/office/officeart/2005/8/layout/hList1"/>
    <dgm:cxn modelId="{47B4AFA8-7AFC-4425-9BD9-4C9F4D430F84}" type="presParOf" srcId="{53AC58E3-36B1-4A77-8AAA-57DE2139BEFB}" destId="{FE6CA9E3-69D5-4540-BA48-51A58B31718C}" srcOrd="0" destOrd="0" presId="urn:microsoft.com/office/officeart/2005/8/layout/hList1"/>
    <dgm:cxn modelId="{CFCFC029-1976-4E07-AF87-8365B56C4998}" type="presParOf" srcId="{53AC58E3-36B1-4A77-8AAA-57DE2139BEFB}" destId="{D001BAA2-BC59-46AD-95E0-DD66DAF05D3E}" srcOrd="1" destOrd="0" presId="urn:microsoft.com/office/officeart/2005/8/layout/hList1"/>
    <dgm:cxn modelId="{0A65E3AD-3564-4859-BAFA-F78784CC35FB}" type="presParOf" srcId="{6870B63E-1683-4001-A26F-19E6BA630677}" destId="{B3C657DC-5484-4F43-9E46-FCB37FE0419A}" srcOrd="3" destOrd="0" presId="urn:microsoft.com/office/officeart/2005/8/layout/hList1"/>
    <dgm:cxn modelId="{D2022179-09AD-488A-A6B8-84C1F779F0D9}" type="presParOf" srcId="{6870B63E-1683-4001-A26F-19E6BA630677}" destId="{C8445ABB-6032-4E58-A67E-401E6082A594}" srcOrd="4" destOrd="0" presId="urn:microsoft.com/office/officeart/2005/8/layout/hList1"/>
    <dgm:cxn modelId="{F90C93A4-3440-40DD-9ABE-99A44024E1A0}" type="presParOf" srcId="{C8445ABB-6032-4E58-A67E-401E6082A594}" destId="{78619412-1621-4F8F-A4AD-A7463C5FB302}" srcOrd="0" destOrd="0" presId="urn:microsoft.com/office/officeart/2005/8/layout/hList1"/>
    <dgm:cxn modelId="{F7908235-26FF-49A5-8543-7D5C96A9C342}" type="presParOf" srcId="{C8445ABB-6032-4E58-A67E-401E6082A594}" destId="{63BF80C0-50DD-4F3E-9DCA-0C21B6E6D057}" srcOrd="1" destOrd="0" presId="urn:microsoft.com/office/officeart/2005/8/layout/hList1"/>
    <dgm:cxn modelId="{D3EC1564-CDDA-4916-8539-5A3A9C1F09BB}" type="presParOf" srcId="{6870B63E-1683-4001-A26F-19E6BA630677}" destId="{098FB16E-DB93-4EE8-A0E5-F6A80DFF2E75}" srcOrd="5" destOrd="0" presId="urn:microsoft.com/office/officeart/2005/8/layout/hList1"/>
    <dgm:cxn modelId="{71269DF7-A0E6-4759-9E51-FC9D2341DD70}" type="presParOf" srcId="{6870B63E-1683-4001-A26F-19E6BA630677}" destId="{4CD86488-2D01-4360-9887-5171A16C52D2}" srcOrd="6" destOrd="0" presId="urn:microsoft.com/office/officeart/2005/8/layout/hList1"/>
    <dgm:cxn modelId="{1FF2FD55-828A-4EB5-88D3-41D211E6C56B}" type="presParOf" srcId="{4CD86488-2D01-4360-9887-5171A16C52D2}" destId="{EB1AD252-4247-452B-97AC-F308BCAB65BC}" srcOrd="0" destOrd="0" presId="urn:microsoft.com/office/officeart/2005/8/layout/hList1"/>
    <dgm:cxn modelId="{A881BE9A-4514-402A-8C94-C9A3BEF34259}" type="presParOf" srcId="{4CD86488-2D01-4360-9887-5171A16C52D2}" destId="{4D5E8AEF-637A-463B-8E58-821B358AE5F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439EF6-A1ED-4747-ACE2-2C641D4AE216}" type="doc">
      <dgm:prSet loTypeId="urn:microsoft.com/office/officeart/2005/8/layout/radial5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42B3BAB5-CA3E-4E5C-946C-514136D10977}">
      <dgm:prSet phldrT="[Text]" custT="1"/>
      <dgm:spPr/>
      <dgm:t>
        <a:bodyPr/>
        <a:lstStyle/>
        <a:p>
          <a:r>
            <a:rPr lang="en-US" sz="4000" dirty="0"/>
            <a:t>The Story</a:t>
          </a:r>
        </a:p>
      </dgm:t>
    </dgm:pt>
    <dgm:pt modelId="{451323CA-FC73-4E45-9549-76611725ACF0}" type="parTrans" cxnId="{267DABD7-9454-40F4-830F-6D2400792664}">
      <dgm:prSet/>
      <dgm:spPr/>
      <dgm:t>
        <a:bodyPr/>
        <a:lstStyle/>
        <a:p>
          <a:endParaRPr lang="en-US" sz="1800"/>
        </a:p>
      </dgm:t>
    </dgm:pt>
    <dgm:pt modelId="{AB36CC09-0F3C-4A16-9F57-333211923690}" type="sibTrans" cxnId="{267DABD7-9454-40F4-830F-6D2400792664}">
      <dgm:prSet/>
      <dgm:spPr/>
      <dgm:t>
        <a:bodyPr/>
        <a:lstStyle/>
        <a:p>
          <a:endParaRPr lang="en-US" sz="1800"/>
        </a:p>
      </dgm:t>
    </dgm:pt>
    <dgm:pt modelId="{79D57ED4-4B96-46CD-82E5-1694BE01D7A0}">
      <dgm:prSet phldrT="[Text]" custT="1"/>
      <dgm:spPr/>
      <dgm:t>
        <a:bodyPr/>
        <a:lstStyle/>
        <a:p>
          <a:r>
            <a:rPr lang="en-US" sz="1800" b="1" dirty="0"/>
            <a:t>Plot</a:t>
          </a:r>
        </a:p>
      </dgm:t>
    </dgm:pt>
    <dgm:pt modelId="{E7F2189E-84E4-4DA4-944F-0977758131B3}" type="parTrans" cxnId="{91840773-F826-42CE-83B1-EC9873252187}">
      <dgm:prSet/>
      <dgm:spPr/>
      <dgm:t>
        <a:bodyPr/>
        <a:lstStyle/>
        <a:p>
          <a:endParaRPr lang="en-US" sz="1800"/>
        </a:p>
      </dgm:t>
    </dgm:pt>
    <dgm:pt modelId="{F7436219-2455-4EA4-9139-B039C2384A38}" type="sibTrans" cxnId="{91840773-F826-42CE-83B1-EC9873252187}">
      <dgm:prSet/>
      <dgm:spPr/>
      <dgm:t>
        <a:bodyPr/>
        <a:lstStyle/>
        <a:p>
          <a:endParaRPr lang="en-US" sz="1800"/>
        </a:p>
      </dgm:t>
    </dgm:pt>
    <dgm:pt modelId="{CFED8326-F3A1-4BE2-9A93-A0CD0C62C0A2}">
      <dgm:prSet phldrT="[Text]" custT="1"/>
      <dgm:spPr/>
      <dgm:t>
        <a:bodyPr/>
        <a:lstStyle/>
        <a:p>
          <a:r>
            <a:rPr lang="en-US" sz="1800" b="1" dirty="0"/>
            <a:t>Characters</a:t>
          </a:r>
        </a:p>
      </dgm:t>
    </dgm:pt>
    <dgm:pt modelId="{9B841E47-CE19-4D2F-8B2A-AE5D96B0E1EC}" type="parTrans" cxnId="{7B9FE252-3374-422B-96E9-4EF9D4DA79A4}">
      <dgm:prSet/>
      <dgm:spPr/>
      <dgm:t>
        <a:bodyPr/>
        <a:lstStyle/>
        <a:p>
          <a:endParaRPr lang="en-US" sz="1800"/>
        </a:p>
      </dgm:t>
    </dgm:pt>
    <dgm:pt modelId="{7B99936D-7D82-43AD-9073-D00FF05A3F4B}" type="sibTrans" cxnId="{7B9FE252-3374-422B-96E9-4EF9D4DA79A4}">
      <dgm:prSet/>
      <dgm:spPr/>
      <dgm:t>
        <a:bodyPr/>
        <a:lstStyle/>
        <a:p>
          <a:endParaRPr lang="en-US" sz="1800"/>
        </a:p>
      </dgm:t>
    </dgm:pt>
    <dgm:pt modelId="{0354C11A-7F5D-464E-8517-D245DA043A40}">
      <dgm:prSet phldrT="[Text]" custT="1"/>
      <dgm:spPr/>
      <dgm:t>
        <a:bodyPr/>
        <a:lstStyle/>
        <a:p>
          <a:r>
            <a:rPr lang="en-US" sz="1800" b="1" dirty="0"/>
            <a:t>Point of View</a:t>
          </a:r>
        </a:p>
      </dgm:t>
    </dgm:pt>
    <dgm:pt modelId="{6466780E-52F2-43AD-B2E6-876B91C9BDA2}" type="parTrans" cxnId="{BF90C56F-ADC2-41AF-8439-22EA9949F32B}">
      <dgm:prSet/>
      <dgm:spPr/>
      <dgm:t>
        <a:bodyPr/>
        <a:lstStyle/>
        <a:p>
          <a:endParaRPr lang="en-US" sz="1800"/>
        </a:p>
      </dgm:t>
    </dgm:pt>
    <dgm:pt modelId="{FBEB807D-81D2-42C1-9263-252D566926B5}" type="sibTrans" cxnId="{BF90C56F-ADC2-41AF-8439-22EA9949F32B}">
      <dgm:prSet/>
      <dgm:spPr/>
      <dgm:t>
        <a:bodyPr/>
        <a:lstStyle/>
        <a:p>
          <a:endParaRPr lang="en-US" sz="1800"/>
        </a:p>
      </dgm:t>
    </dgm:pt>
    <dgm:pt modelId="{ACAD28FA-0FC6-4CEA-9AFE-0CAD24AB3781}">
      <dgm:prSet phldrT="[Text]" custT="1"/>
      <dgm:spPr/>
      <dgm:t>
        <a:bodyPr/>
        <a:lstStyle/>
        <a:p>
          <a:r>
            <a:rPr lang="en-US" sz="1800" b="1" dirty="0"/>
            <a:t>Setting</a:t>
          </a:r>
        </a:p>
      </dgm:t>
    </dgm:pt>
    <dgm:pt modelId="{84E7E64C-E95F-4D75-B91D-3ADB7009BEFD}" type="parTrans" cxnId="{60572CFB-B30A-41F3-BE6F-949B9D1CAE00}">
      <dgm:prSet/>
      <dgm:spPr/>
      <dgm:t>
        <a:bodyPr/>
        <a:lstStyle/>
        <a:p>
          <a:endParaRPr lang="en-US" sz="1800"/>
        </a:p>
      </dgm:t>
    </dgm:pt>
    <dgm:pt modelId="{02E6D544-5DF9-4F46-B599-9B231EC771B3}" type="sibTrans" cxnId="{60572CFB-B30A-41F3-BE6F-949B9D1CAE00}">
      <dgm:prSet/>
      <dgm:spPr/>
      <dgm:t>
        <a:bodyPr/>
        <a:lstStyle/>
        <a:p>
          <a:endParaRPr lang="en-US" sz="1800"/>
        </a:p>
      </dgm:t>
    </dgm:pt>
    <dgm:pt modelId="{9F8D92AC-F2CD-4695-A0C0-969274FD12EA}">
      <dgm:prSet phldrT="[Text]" custT="1"/>
      <dgm:spPr/>
      <dgm:t>
        <a:bodyPr/>
        <a:lstStyle/>
        <a:p>
          <a:r>
            <a:rPr lang="en-US" sz="1800" b="1" dirty="0"/>
            <a:t>Conflict</a:t>
          </a:r>
        </a:p>
      </dgm:t>
    </dgm:pt>
    <dgm:pt modelId="{3D33A33E-1265-44CD-B333-F0BB59DC90E2}" type="parTrans" cxnId="{E4ECEC8F-7589-4DF3-9B7D-560F1F243C4E}">
      <dgm:prSet/>
      <dgm:spPr/>
      <dgm:t>
        <a:bodyPr/>
        <a:lstStyle/>
        <a:p>
          <a:endParaRPr lang="en-US" sz="1800"/>
        </a:p>
      </dgm:t>
    </dgm:pt>
    <dgm:pt modelId="{13411D2D-3EE0-42E7-8E8F-DBBB686689BC}" type="sibTrans" cxnId="{E4ECEC8F-7589-4DF3-9B7D-560F1F243C4E}">
      <dgm:prSet/>
      <dgm:spPr/>
      <dgm:t>
        <a:bodyPr/>
        <a:lstStyle/>
        <a:p>
          <a:endParaRPr lang="en-US" sz="1800"/>
        </a:p>
      </dgm:t>
    </dgm:pt>
    <dgm:pt modelId="{24D7ABAB-692C-49F2-AA51-2970ECB4B375}" type="pres">
      <dgm:prSet presAssocID="{42439EF6-A1ED-4747-ACE2-2C641D4AE21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987ABA-35C9-4DB7-B2A6-B1FEEBBD7007}" type="pres">
      <dgm:prSet presAssocID="{42B3BAB5-CA3E-4E5C-946C-514136D10977}" presName="centerShape" presStyleLbl="node0" presStyleIdx="0" presStyleCnt="1" custScaleX="139733" custScaleY="139162"/>
      <dgm:spPr/>
    </dgm:pt>
    <dgm:pt modelId="{23203415-EA11-4FD6-89E1-BFA7BB2E5B03}" type="pres">
      <dgm:prSet presAssocID="{E7F2189E-84E4-4DA4-944F-0977758131B3}" presName="parTrans" presStyleLbl="sibTrans2D1" presStyleIdx="0" presStyleCnt="5" custAng="10880953" custScaleX="226301"/>
      <dgm:spPr/>
    </dgm:pt>
    <dgm:pt modelId="{94F946CB-AA6E-492D-85AD-0C29CB27F4C6}" type="pres">
      <dgm:prSet presAssocID="{E7F2189E-84E4-4DA4-944F-0977758131B3}" presName="connectorText" presStyleLbl="sibTrans2D1" presStyleIdx="0" presStyleCnt="5"/>
      <dgm:spPr/>
    </dgm:pt>
    <dgm:pt modelId="{4790E083-F351-497B-9836-A570EE32013D}" type="pres">
      <dgm:prSet presAssocID="{79D57ED4-4B96-46CD-82E5-1694BE01D7A0}" presName="node" presStyleLbl="node1" presStyleIdx="0" presStyleCnt="5" custScaleX="112463" custScaleY="105705">
        <dgm:presLayoutVars>
          <dgm:bulletEnabled val="1"/>
        </dgm:presLayoutVars>
      </dgm:prSet>
      <dgm:spPr/>
    </dgm:pt>
    <dgm:pt modelId="{B49A12C5-A526-4FD5-9B2B-8B9FA456A793}" type="pres">
      <dgm:prSet presAssocID="{84E7E64C-E95F-4D75-B91D-3ADB7009BEFD}" presName="parTrans" presStyleLbl="sibTrans2D1" presStyleIdx="1" presStyleCnt="5" custAng="10880953" custScaleX="226300"/>
      <dgm:spPr/>
    </dgm:pt>
    <dgm:pt modelId="{AC10BFDE-D089-4377-B446-D66AF68F43C1}" type="pres">
      <dgm:prSet presAssocID="{84E7E64C-E95F-4D75-B91D-3ADB7009BEFD}" presName="connectorText" presStyleLbl="sibTrans2D1" presStyleIdx="1" presStyleCnt="5"/>
      <dgm:spPr/>
    </dgm:pt>
    <dgm:pt modelId="{AE17C46D-AAE7-4C79-B5EE-225975ECD330}" type="pres">
      <dgm:prSet presAssocID="{ACAD28FA-0FC6-4CEA-9AFE-0CAD24AB3781}" presName="node" presStyleLbl="node1" presStyleIdx="1" presStyleCnt="5" custScaleX="112463" custScaleY="105705">
        <dgm:presLayoutVars>
          <dgm:bulletEnabled val="1"/>
        </dgm:presLayoutVars>
      </dgm:prSet>
      <dgm:spPr/>
    </dgm:pt>
    <dgm:pt modelId="{DBD16504-F57C-4A33-9CC2-6C54ED2663C7}" type="pres">
      <dgm:prSet presAssocID="{9B841E47-CE19-4D2F-8B2A-AE5D96B0E1EC}" presName="parTrans" presStyleLbl="sibTrans2D1" presStyleIdx="2" presStyleCnt="5" custAng="10880953" custScaleX="226301"/>
      <dgm:spPr/>
    </dgm:pt>
    <dgm:pt modelId="{5BB184A4-05DB-45AB-A892-8D123431AED3}" type="pres">
      <dgm:prSet presAssocID="{9B841E47-CE19-4D2F-8B2A-AE5D96B0E1EC}" presName="connectorText" presStyleLbl="sibTrans2D1" presStyleIdx="2" presStyleCnt="5"/>
      <dgm:spPr/>
    </dgm:pt>
    <dgm:pt modelId="{21B54415-F6FC-4F51-AA70-7D2F4ABC8691}" type="pres">
      <dgm:prSet presAssocID="{CFED8326-F3A1-4BE2-9A93-A0CD0C62C0A2}" presName="node" presStyleLbl="node1" presStyleIdx="2" presStyleCnt="5" custScaleX="112463" custScaleY="105705">
        <dgm:presLayoutVars>
          <dgm:bulletEnabled val="1"/>
        </dgm:presLayoutVars>
      </dgm:prSet>
      <dgm:spPr/>
    </dgm:pt>
    <dgm:pt modelId="{D1014D6B-3407-454C-A4DF-8A0D19ECF7E1}" type="pres">
      <dgm:prSet presAssocID="{6466780E-52F2-43AD-B2E6-876B91C9BDA2}" presName="parTrans" presStyleLbl="sibTrans2D1" presStyleIdx="3" presStyleCnt="5" custAng="10880953" custScaleX="226301"/>
      <dgm:spPr/>
    </dgm:pt>
    <dgm:pt modelId="{5F9F99FD-27DF-4BD4-AFC6-FCD544A31374}" type="pres">
      <dgm:prSet presAssocID="{6466780E-52F2-43AD-B2E6-876B91C9BDA2}" presName="connectorText" presStyleLbl="sibTrans2D1" presStyleIdx="3" presStyleCnt="5"/>
      <dgm:spPr/>
    </dgm:pt>
    <dgm:pt modelId="{645FD005-6400-44E7-AF14-488ECE036B31}" type="pres">
      <dgm:prSet presAssocID="{0354C11A-7F5D-464E-8517-D245DA043A40}" presName="node" presStyleLbl="node1" presStyleIdx="3" presStyleCnt="5" custScaleX="112463" custScaleY="105705">
        <dgm:presLayoutVars>
          <dgm:bulletEnabled val="1"/>
        </dgm:presLayoutVars>
      </dgm:prSet>
      <dgm:spPr/>
    </dgm:pt>
    <dgm:pt modelId="{121AF3D4-C0D2-4CEB-B1F9-C7D1F196298E}" type="pres">
      <dgm:prSet presAssocID="{3D33A33E-1265-44CD-B333-F0BB59DC90E2}" presName="parTrans" presStyleLbl="sibTrans2D1" presStyleIdx="4" presStyleCnt="5" custAng="10880953" custScaleX="226300"/>
      <dgm:spPr/>
    </dgm:pt>
    <dgm:pt modelId="{3F46C730-D282-4D6B-AFDD-FEE111BD24EA}" type="pres">
      <dgm:prSet presAssocID="{3D33A33E-1265-44CD-B333-F0BB59DC90E2}" presName="connectorText" presStyleLbl="sibTrans2D1" presStyleIdx="4" presStyleCnt="5"/>
      <dgm:spPr/>
    </dgm:pt>
    <dgm:pt modelId="{66236B80-531B-450D-9D9D-2E9B39B2F847}" type="pres">
      <dgm:prSet presAssocID="{9F8D92AC-F2CD-4695-A0C0-969274FD12EA}" presName="node" presStyleLbl="node1" presStyleIdx="4" presStyleCnt="5" custScaleX="112463" custScaleY="105705">
        <dgm:presLayoutVars>
          <dgm:bulletEnabled val="1"/>
        </dgm:presLayoutVars>
      </dgm:prSet>
      <dgm:spPr/>
    </dgm:pt>
  </dgm:ptLst>
  <dgm:cxnLst>
    <dgm:cxn modelId="{7FDF1B0B-4771-4001-8BB5-F602704A6ABC}" type="presOf" srcId="{CFED8326-F3A1-4BE2-9A93-A0CD0C62C0A2}" destId="{21B54415-F6FC-4F51-AA70-7D2F4ABC8691}" srcOrd="0" destOrd="0" presId="urn:microsoft.com/office/officeart/2005/8/layout/radial5"/>
    <dgm:cxn modelId="{01055C17-D860-4932-8D46-3366CF3DAA07}" type="presOf" srcId="{3D33A33E-1265-44CD-B333-F0BB59DC90E2}" destId="{3F46C730-D282-4D6B-AFDD-FEE111BD24EA}" srcOrd="1" destOrd="0" presId="urn:microsoft.com/office/officeart/2005/8/layout/radial5"/>
    <dgm:cxn modelId="{2F75AF19-07CE-42E5-804D-98FBB1B465CF}" type="presOf" srcId="{84E7E64C-E95F-4D75-B91D-3ADB7009BEFD}" destId="{B49A12C5-A526-4FD5-9B2B-8B9FA456A793}" srcOrd="0" destOrd="0" presId="urn:microsoft.com/office/officeart/2005/8/layout/radial5"/>
    <dgm:cxn modelId="{E5CD2B1D-DE45-4233-85D6-1E98787453F2}" type="presOf" srcId="{6466780E-52F2-43AD-B2E6-876B91C9BDA2}" destId="{D1014D6B-3407-454C-A4DF-8A0D19ECF7E1}" srcOrd="0" destOrd="0" presId="urn:microsoft.com/office/officeart/2005/8/layout/radial5"/>
    <dgm:cxn modelId="{B7E12535-D78C-40F9-81CF-A592373B4FBD}" type="presOf" srcId="{84E7E64C-E95F-4D75-B91D-3ADB7009BEFD}" destId="{AC10BFDE-D089-4377-B446-D66AF68F43C1}" srcOrd="1" destOrd="0" presId="urn:microsoft.com/office/officeart/2005/8/layout/radial5"/>
    <dgm:cxn modelId="{B337AF5B-A1CE-4767-972C-9E313DEA95D4}" type="presOf" srcId="{E7F2189E-84E4-4DA4-944F-0977758131B3}" destId="{94F946CB-AA6E-492D-85AD-0C29CB27F4C6}" srcOrd="1" destOrd="0" presId="urn:microsoft.com/office/officeart/2005/8/layout/radial5"/>
    <dgm:cxn modelId="{3C551662-8FF6-4380-9CD7-C452A5DEBBAC}" type="presOf" srcId="{9F8D92AC-F2CD-4695-A0C0-969274FD12EA}" destId="{66236B80-531B-450D-9D9D-2E9B39B2F847}" srcOrd="0" destOrd="0" presId="urn:microsoft.com/office/officeart/2005/8/layout/radial5"/>
    <dgm:cxn modelId="{BF90C56F-ADC2-41AF-8439-22EA9949F32B}" srcId="{42B3BAB5-CA3E-4E5C-946C-514136D10977}" destId="{0354C11A-7F5D-464E-8517-D245DA043A40}" srcOrd="3" destOrd="0" parTransId="{6466780E-52F2-43AD-B2E6-876B91C9BDA2}" sibTransId="{FBEB807D-81D2-42C1-9263-252D566926B5}"/>
    <dgm:cxn modelId="{7B9FE252-3374-422B-96E9-4EF9D4DA79A4}" srcId="{42B3BAB5-CA3E-4E5C-946C-514136D10977}" destId="{CFED8326-F3A1-4BE2-9A93-A0CD0C62C0A2}" srcOrd="2" destOrd="0" parTransId="{9B841E47-CE19-4D2F-8B2A-AE5D96B0E1EC}" sibTransId="{7B99936D-7D82-43AD-9073-D00FF05A3F4B}"/>
    <dgm:cxn modelId="{91840773-F826-42CE-83B1-EC9873252187}" srcId="{42B3BAB5-CA3E-4E5C-946C-514136D10977}" destId="{79D57ED4-4B96-46CD-82E5-1694BE01D7A0}" srcOrd="0" destOrd="0" parTransId="{E7F2189E-84E4-4DA4-944F-0977758131B3}" sibTransId="{F7436219-2455-4EA4-9139-B039C2384A38}"/>
    <dgm:cxn modelId="{AD116356-5799-408F-9AE5-DF5A882D6F9D}" type="presOf" srcId="{9B841E47-CE19-4D2F-8B2A-AE5D96B0E1EC}" destId="{5BB184A4-05DB-45AB-A892-8D123431AED3}" srcOrd="1" destOrd="0" presId="urn:microsoft.com/office/officeart/2005/8/layout/radial5"/>
    <dgm:cxn modelId="{21AF5A76-AB4A-424C-B290-9A0D6B698CCF}" type="presOf" srcId="{E7F2189E-84E4-4DA4-944F-0977758131B3}" destId="{23203415-EA11-4FD6-89E1-BFA7BB2E5B03}" srcOrd="0" destOrd="0" presId="urn:microsoft.com/office/officeart/2005/8/layout/radial5"/>
    <dgm:cxn modelId="{AACB878D-0DBB-4FB4-A987-E5FD7689893A}" type="presOf" srcId="{9B841E47-CE19-4D2F-8B2A-AE5D96B0E1EC}" destId="{DBD16504-F57C-4A33-9CC2-6C54ED2663C7}" srcOrd="0" destOrd="0" presId="urn:microsoft.com/office/officeart/2005/8/layout/radial5"/>
    <dgm:cxn modelId="{E4ECEC8F-7589-4DF3-9B7D-560F1F243C4E}" srcId="{42B3BAB5-CA3E-4E5C-946C-514136D10977}" destId="{9F8D92AC-F2CD-4695-A0C0-969274FD12EA}" srcOrd="4" destOrd="0" parTransId="{3D33A33E-1265-44CD-B333-F0BB59DC90E2}" sibTransId="{13411D2D-3EE0-42E7-8E8F-DBBB686689BC}"/>
    <dgm:cxn modelId="{0A95DFAC-2291-4E3E-98CC-4222C2564235}" type="presOf" srcId="{42439EF6-A1ED-4747-ACE2-2C641D4AE216}" destId="{24D7ABAB-692C-49F2-AA51-2970ECB4B375}" srcOrd="0" destOrd="0" presId="urn:microsoft.com/office/officeart/2005/8/layout/radial5"/>
    <dgm:cxn modelId="{8505EFC1-D97A-4AE0-937F-CFB0508E8F91}" type="presOf" srcId="{ACAD28FA-0FC6-4CEA-9AFE-0CAD24AB3781}" destId="{AE17C46D-AAE7-4C79-B5EE-225975ECD330}" srcOrd="0" destOrd="0" presId="urn:microsoft.com/office/officeart/2005/8/layout/radial5"/>
    <dgm:cxn modelId="{775379C6-4A89-4E10-9C32-A301D2A24898}" type="presOf" srcId="{3D33A33E-1265-44CD-B333-F0BB59DC90E2}" destId="{121AF3D4-C0D2-4CEB-B1F9-C7D1F196298E}" srcOrd="0" destOrd="0" presId="urn:microsoft.com/office/officeart/2005/8/layout/radial5"/>
    <dgm:cxn modelId="{286D36CA-49A8-4197-AF66-F7835BFEC284}" type="presOf" srcId="{42B3BAB5-CA3E-4E5C-946C-514136D10977}" destId="{B7987ABA-35C9-4DB7-B2A6-B1FEEBBD7007}" srcOrd="0" destOrd="0" presId="urn:microsoft.com/office/officeart/2005/8/layout/radial5"/>
    <dgm:cxn modelId="{267DABD7-9454-40F4-830F-6D2400792664}" srcId="{42439EF6-A1ED-4747-ACE2-2C641D4AE216}" destId="{42B3BAB5-CA3E-4E5C-946C-514136D10977}" srcOrd="0" destOrd="0" parTransId="{451323CA-FC73-4E45-9549-76611725ACF0}" sibTransId="{AB36CC09-0F3C-4A16-9F57-333211923690}"/>
    <dgm:cxn modelId="{79E5AFE7-1449-4229-B91A-831675BF4B95}" type="presOf" srcId="{79D57ED4-4B96-46CD-82E5-1694BE01D7A0}" destId="{4790E083-F351-497B-9836-A570EE32013D}" srcOrd="0" destOrd="0" presId="urn:microsoft.com/office/officeart/2005/8/layout/radial5"/>
    <dgm:cxn modelId="{F7A0A2E9-B37B-4A52-A3F9-E675070BACDA}" type="presOf" srcId="{6466780E-52F2-43AD-B2E6-876B91C9BDA2}" destId="{5F9F99FD-27DF-4BD4-AFC6-FCD544A31374}" srcOrd="1" destOrd="0" presId="urn:microsoft.com/office/officeart/2005/8/layout/radial5"/>
    <dgm:cxn modelId="{0086ACFA-BF55-4E7F-8182-5B1AEBB2E105}" type="presOf" srcId="{0354C11A-7F5D-464E-8517-D245DA043A40}" destId="{645FD005-6400-44E7-AF14-488ECE036B31}" srcOrd="0" destOrd="0" presId="urn:microsoft.com/office/officeart/2005/8/layout/radial5"/>
    <dgm:cxn modelId="{60572CFB-B30A-41F3-BE6F-949B9D1CAE00}" srcId="{42B3BAB5-CA3E-4E5C-946C-514136D10977}" destId="{ACAD28FA-0FC6-4CEA-9AFE-0CAD24AB3781}" srcOrd="1" destOrd="0" parTransId="{84E7E64C-E95F-4D75-B91D-3ADB7009BEFD}" sibTransId="{02E6D544-5DF9-4F46-B599-9B231EC771B3}"/>
    <dgm:cxn modelId="{0955D388-8625-4152-8DE6-8089D8D104C8}" type="presParOf" srcId="{24D7ABAB-692C-49F2-AA51-2970ECB4B375}" destId="{B7987ABA-35C9-4DB7-B2A6-B1FEEBBD7007}" srcOrd="0" destOrd="0" presId="urn:microsoft.com/office/officeart/2005/8/layout/radial5"/>
    <dgm:cxn modelId="{CCDAE19F-E5E5-448F-BC39-B32341F19FA6}" type="presParOf" srcId="{24D7ABAB-692C-49F2-AA51-2970ECB4B375}" destId="{23203415-EA11-4FD6-89E1-BFA7BB2E5B03}" srcOrd="1" destOrd="0" presId="urn:microsoft.com/office/officeart/2005/8/layout/radial5"/>
    <dgm:cxn modelId="{23348DFA-234A-4FBE-A3F0-88B7DF6EA6BD}" type="presParOf" srcId="{23203415-EA11-4FD6-89E1-BFA7BB2E5B03}" destId="{94F946CB-AA6E-492D-85AD-0C29CB27F4C6}" srcOrd="0" destOrd="0" presId="urn:microsoft.com/office/officeart/2005/8/layout/radial5"/>
    <dgm:cxn modelId="{00CD0A55-6EF9-4140-A676-9BF825B5ACE7}" type="presParOf" srcId="{24D7ABAB-692C-49F2-AA51-2970ECB4B375}" destId="{4790E083-F351-497B-9836-A570EE32013D}" srcOrd="2" destOrd="0" presId="urn:microsoft.com/office/officeart/2005/8/layout/radial5"/>
    <dgm:cxn modelId="{99A56488-56DE-4196-9635-71975383D27D}" type="presParOf" srcId="{24D7ABAB-692C-49F2-AA51-2970ECB4B375}" destId="{B49A12C5-A526-4FD5-9B2B-8B9FA456A793}" srcOrd="3" destOrd="0" presId="urn:microsoft.com/office/officeart/2005/8/layout/radial5"/>
    <dgm:cxn modelId="{55B1FB1C-83AD-4665-B2E0-BCB1DE219337}" type="presParOf" srcId="{B49A12C5-A526-4FD5-9B2B-8B9FA456A793}" destId="{AC10BFDE-D089-4377-B446-D66AF68F43C1}" srcOrd="0" destOrd="0" presId="urn:microsoft.com/office/officeart/2005/8/layout/radial5"/>
    <dgm:cxn modelId="{B8FCC573-B081-4245-931A-B74897F96B9C}" type="presParOf" srcId="{24D7ABAB-692C-49F2-AA51-2970ECB4B375}" destId="{AE17C46D-AAE7-4C79-B5EE-225975ECD330}" srcOrd="4" destOrd="0" presId="urn:microsoft.com/office/officeart/2005/8/layout/radial5"/>
    <dgm:cxn modelId="{E24B2CDD-C45E-44FE-A4AF-401A64284433}" type="presParOf" srcId="{24D7ABAB-692C-49F2-AA51-2970ECB4B375}" destId="{DBD16504-F57C-4A33-9CC2-6C54ED2663C7}" srcOrd="5" destOrd="0" presId="urn:microsoft.com/office/officeart/2005/8/layout/radial5"/>
    <dgm:cxn modelId="{DBEE6321-D053-48EE-B5F6-938CE2DF7245}" type="presParOf" srcId="{DBD16504-F57C-4A33-9CC2-6C54ED2663C7}" destId="{5BB184A4-05DB-45AB-A892-8D123431AED3}" srcOrd="0" destOrd="0" presId="urn:microsoft.com/office/officeart/2005/8/layout/radial5"/>
    <dgm:cxn modelId="{263608A1-C664-4563-B608-8357E0A66FD9}" type="presParOf" srcId="{24D7ABAB-692C-49F2-AA51-2970ECB4B375}" destId="{21B54415-F6FC-4F51-AA70-7D2F4ABC8691}" srcOrd="6" destOrd="0" presId="urn:microsoft.com/office/officeart/2005/8/layout/radial5"/>
    <dgm:cxn modelId="{A0D59950-9CF0-44CA-B53D-276293B4B788}" type="presParOf" srcId="{24D7ABAB-692C-49F2-AA51-2970ECB4B375}" destId="{D1014D6B-3407-454C-A4DF-8A0D19ECF7E1}" srcOrd="7" destOrd="0" presId="urn:microsoft.com/office/officeart/2005/8/layout/radial5"/>
    <dgm:cxn modelId="{5E17D9DC-3F28-40D5-A97B-DD072CC425FD}" type="presParOf" srcId="{D1014D6B-3407-454C-A4DF-8A0D19ECF7E1}" destId="{5F9F99FD-27DF-4BD4-AFC6-FCD544A31374}" srcOrd="0" destOrd="0" presId="urn:microsoft.com/office/officeart/2005/8/layout/radial5"/>
    <dgm:cxn modelId="{3F08808D-C89E-47C3-AF11-316CF6E2FFF3}" type="presParOf" srcId="{24D7ABAB-692C-49F2-AA51-2970ECB4B375}" destId="{645FD005-6400-44E7-AF14-488ECE036B31}" srcOrd="8" destOrd="0" presId="urn:microsoft.com/office/officeart/2005/8/layout/radial5"/>
    <dgm:cxn modelId="{1CEF563A-8D03-47A6-B7B7-4F0FCF142FF4}" type="presParOf" srcId="{24D7ABAB-692C-49F2-AA51-2970ECB4B375}" destId="{121AF3D4-C0D2-4CEB-B1F9-C7D1F196298E}" srcOrd="9" destOrd="0" presId="urn:microsoft.com/office/officeart/2005/8/layout/radial5"/>
    <dgm:cxn modelId="{E60A274B-835F-4BDD-A76D-42D0FE326107}" type="presParOf" srcId="{121AF3D4-C0D2-4CEB-B1F9-C7D1F196298E}" destId="{3F46C730-D282-4D6B-AFDD-FEE111BD24EA}" srcOrd="0" destOrd="0" presId="urn:microsoft.com/office/officeart/2005/8/layout/radial5"/>
    <dgm:cxn modelId="{A0D9C468-4B63-475B-B13B-D783B478A5B4}" type="presParOf" srcId="{24D7ABAB-692C-49F2-AA51-2970ECB4B375}" destId="{66236B80-531B-450D-9D9D-2E9B39B2F84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439EF6-A1ED-4747-ACE2-2C641D4AE216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B3BAB5-CA3E-4E5C-946C-514136D1097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3200" b="1" dirty="0"/>
            <a:t>The Story</a:t>
          </a:r>
        </a:p>
      </dgm:t>
    </dgm:pt>
    <dgm:pt modelId="{451323CA-FC73-4E45-9549-76611725ACF0}" type="parTrans" cxnId="{267DABD7-9454-40F4-830F-6D2400792664}">
      <dgm:prSet/>
      <dgm:spPr/>
      <dgm:t>
        <a:bodyPr/>
        <a:lstStyle/>
        <a:p>
          <a:endParaRPr lang="en-US" sz="1800"/>
        </a:p>
      </dgm:t>
    </dgm:pt>
    <dgm:pt modelId="{AB36CC09-0F3C-4A16-9F57-333211923690}" type="sibTrans" cxnId="{267DABD7-9454-40F4-830F-6D2400792664}">
      <dgm:prSet/>
      <dgm:spPr/>
      <dgm:t>
        <a:bodyPr/>
        <a:lstStyle/>
        <a:p>
          <a:endParaRPr lang="en-US" sz="1800"/>
        </a:p>
      </dgm:t>
    </dgm:pt>
    <dgm:pt modelId="{79D57ED4-4B96-46CD-82E5-1694BE01D7A0}">
      <dgm:prSet phldrT="[Text]" custT="1"/>
      <dgm:spPr/>
      <dgm:t>
        <a:bodyPr/>
        <a:lstStyle/>
        <a:p>
          <a:r>
            <a:rPr lang="en-US" sz="1200" b="1" dirty="0"/>
            <a:t>Description</a:t>
          </a:r>
        </a:p>
      </dgm:t>
    </dgm:pt>
    <dgm:pt modelId="{E7F2189E-84E4-4DA4-944F-0977758131B3}" type="parTrans" cxnId="{91840773-F826-42CE-83B1-EC9873252187}">
      <dgm:prSet/>
      <dgm:spPr/>
      <dgm:t>
        <a:bodyPr/>
        <a:lstStyle/>
        <a:p>
          <a:endParaRPr lang="en-US" sz="1800"/>
        </a:p>
      </dgm:t>
    </dgm:pt>
    <dgm:pt modelId="{F7436219-2455-4EA4-9139-B039C2384A38}" type="sibTrans" cxnId="{91840773-F826-42CE-83B1-EC9873252187}">
      <dgm:prSet/>
      <dgm:spPr/>
      <dgm:t>
        <a:bodyPr/>
        <a:lstStyle/>
        <a:p>
          <a:endParaRPr lang="en-US" sz="1800"/>
        </a:p>
      </dgm:t>
    </dgm:pt>
    <dgm:pt modelId="{245557B0-7568-4D58-96A1-800D27064532}">
      <dgm:prSet phldrT="[Text]" phldr="0" custT="1"/>
      <dgm:spPr/>
      <dgm:t>
        <a:bodyPr/>
        <a:lstStyle/>
        <a:p>
          <a:r>
            <a:rPr lang="en-US" sz="1200" b="1" dirty="0">
              <a:latin typeface="Lucida Sans"/>
            </a:rPr>
            <a:t>EOC</a:t>
          </a:r>
          <a:endParaRPr lang="en-US" sz="1200" b="1" dirty="0"/>
        </a:p>
      </dgm:t>
    </dgm:pt>
    <dgm:pt modelId="{FA56E63B-0A6B-4E6F-8977-CAF0A11D8362}" type="parTrans" cxnId="{D99287FB-903C-4E05-A506-A58A53E1DB11}">
      <dgm:prSet/>
      <dgm:spPr/>
      <dgm:t>
        <a:bodyPr/>
        <a:lstStyle/>
        <a:p>
          <a:endParaRPr lang="en-US"/>
        </a:p>
      </dgm:t>
    </dgm:pt>
    <dgm:pt modelId="{7087F34E-D4DE-4B26-ADB8-B6339547F5C1}" type="sibTrans" cxnId="{D99287FB-903C-4E05-A506-A58A53E1DB11}">
      <dgm:prSet/>
      <dgm:spPr/>
      <dgm:t>
        <a:bodyPr/>
        <a:lstStyle/>
        <a:p>
          <a:endParaRPr lang="en-US"/>
        </a:p>
      </dgm:t>
    </dgm:pt>
    <dgm:pt modelId="{E92575C5-A575-4861-B7BE-5FF44E09E7C2}">
      <dgm:prSet phldrT="[Text]" phldr="0" custT="1"/>
      <dgm:spPr/>
      <dgm:t>
        <a:bodyPr/>
        <a:lstStyle/>
        <a:p>
          <a:r>
            <a:rPr lang="en-US" sz="1200" b="1" dirty="0">
              <a:latin typeface="Lucida Sans"/>
            </a:rPr>
            <a:t>Duration</a:t>
          </a:r>
          <a:endParaRPr lang="en-US" sz="1200" b="1" dirty="0"/>
        </a:p>
      </dgm:t>
    </dgm:pt>
    <dgm:pt modelId="{82701BA9-9EE8-4F6D-AE37-E039959A8C35}" type="parTrans" cxnId="{917C81F6-B882-4742-9171-D1C3FA68CDE3}">
      <dgm:prSet/>
      <dgm:spPr/>
      <dgm:t>
        <a:bodyPr/>
        <a:lstStyle/>
        <a:p>
          <a:endParaRPr lang="en-US"/>
        </a:p>
      </dgm:t>
    </dgm:pt>
    <dgm:pt modelId="{8BEC9A55-F953-440E-BDA6-5EB8040ABE30}" type="sibTrans" cxnId="{917C81F6-B882-4742-9171-D1C3FA68CDE3}">
      <dgm:prSet/>
      <dgm:spPr/>
      <dgm:t>
        <a:bodyPr/>
        <a:lstStyle/>
        <a:p>
          <a:endParaRPr lang="en-US"/>
        </a:p>
      </dgm:t>
    </dgm:pt>
    <dgm:pt modelId="{8F575CF6-359F-431E-84F1-9C8B72099B07}">
      <dgm:prSet phldrT="[Text]" custT="1"/>
      <dgm:spPr/>
      <dgm:t>
        <a:bodyPr/>
        <a:lstStyle/>
        <a:p>
          <a:r>
            <a:rPr lang="en-US" sz="1200" b="1" dirty="0"/>
            <a:t>Root Cause</a:t>
          </a:r>
        </a:p>
      </dgm:t>
    </dgm:pt>
    <dgm:pt modelId="{F1E87B96-458C-42A3-99BC-CFB062FACEED}" type="parTrans" cxnId="{3821405B-B47C-4025-A0E5-45FF9886CCA3}">
      <dgm:prSet/>
      <dgm:spPr/>
      <dgm:t>
        <a:bodyPr/>
        <a:lstStyle/>
        <a:p>
          <a:endParaRPr lang="en-US"/>
        </a:p>
      </dgm:t>
    </dgm:pt>
    <dgm:pt modelId="{6B3439A7-011B-42AB-9B97-70E692A294AD}" type="sibTrans" cxnId="{3821405B-B47C-4025-A0E5-45FF9886CCA3}">
      <dgm:prSet/>
      <dgm:spPr/>
      <dgm:t>
        <a:bodyPr/>
        <a:lstStyle/>
        <a:p>
          <a:endParaRPr lang="en-US"/>
        </a:p>
      </dgm:t>
    </dgm:pt>
    <dgm:pt modelId="{0B5A7DB9-7C19-456D-BBCB-077B622CFC7D}">
      <dgm:prSet phldrT="[Text]" custT="1"/>
      <dgm:spPr/>
      <dgm:t>
        <a:bodyPr/>
        <a:lstStyle/>
        <a:p>
          <a:r>
            <a:rPr lang="en-US" sz="1200" b="1" dirty="0"/>
            <a:t>Risk</a:t>
          </a:r>
        </a:p>
      </dgm:t>
    </dgm:pt>
    <dgm:pt modelId="{53C1234B-74C7-457F-84A4-D0F7B017A9BA}" type="parTrans" cxnId="{A040E2B3-3568-49A3-BC83-9DD41B710390}">
      <dgm:prSet/>
      <dgm:spPr/>
      <dgm:t>
        <a:bodyPr/>
        <a:lstStyle/>
        <a:p>
          <a:endParaRPr lang="en-US"/>
        </a:p>
      </dgm:t>
    </dgm:pt>
    <dgm:pt modelId="{71F0CF4D-FD3B-45C3-8D70-756C113E03B7}" type="sibTrans" cxnId="{A040E2B3-3568-49A3-BC83-9DD41B710390}">
      <dgm:prSet/>
      <dgm:spPr/>
      <dgm:t>
        <a:bodyPr/>
        <a:lstStyle/>
        <a:p>
          <a:endParaRPr lang="en-US"/>
        </a:p>
      </dgm:t>
    </dgm:pt>
    <dgm:pt modelId="{33B9067E-57F2-40A9-BCE7-86A0C3243618}">
      <dgm:prSet phldrT="[Text]" custT="1"/>
      <dgm:spPr/>
      <dgm:t>
        <a:bodyPr/>
        <a:lstStyle/>
        <a:p>
          <a:r>
            <a:rPr lang="en-US" sz="1200" b="1" dirty="0"/>
            <a:t>Mitigation</a:t>
          </a:r>
        </a:p>
      </dgm:t>
    </dgm:pt>
    <dgm:pt modelId="{E9F5D42A-10F1-4A28-921A-62F87845CCDF}" type="parTrans" cxnId="{90D6D970-5EF9-4FCB-B6E4-5DCE0B0F2C11}">
      <dgm:prSet/>
      <dgm:spPr/>
      <dgm:t>
        <a:bodyPr/>
        <a:lstStyle/>
        <a:p>
          <a:endParaRPr lang="en-US"/>
        </a:p>
      </dgm:t>
    </dgm:pt>
    <dgm:pt modelId="{5319093F-CDF4-4481-BA62-BDE54EE0A3E9}" type="sibTrans" cxnId="{90D6D970-5EF9-4FCB-B6E4-5DCE0B0F2C11}">
      <dgm:prSet/>
      <dgm:spPr/>
      <dgm:t>
        <a:bodyPr/>
        <a:lstStyle/>
        <a:p>
          <a:endParaRPr lang="en-US"/>
        </a:p>
      </dgm:t>
    </dgm:pt>
    <dgm:pt modelId="{EDBA01D8-E877-49FB-9EF1-A705AEC58647}">
      <dgm:prSet phldrT="[Text]" custT="1"/>
      <dgm:spPr/>
      <dgm:t>
        <a:bodyPr/>
        <a:lstStyle/>
        <a:p>
          <a:r>
            <a:rPr lang="en-US" sz="1200" b="1" dirty="0"/>
            <a:t>History</a:t>
          </a:r>
        </a:p>
      </dgm:t>
    </dgm:pt>
    <dgm:pt modelId="{E5997018-B951-40D1-A88B-8A97B6A527A9}" type="parTrans" cxnId="{94A8D8BE-3BB0-4C94-807C-63BBF8FF289E}">
      <dgm:prSet/>
      <dgm:spPr/>
      <dgm:t>
        <a:bodyPr/>
        <a:lstStyle/>
        <a:p>
          <a:endParaRPr lang="en-US"/>
        </a:p>
      </dgm:t>
    </dgm:pt>
    <dgm:pt modelId="{0922B9B1-2F67-4499-800E-B747B357C682}" type="sibTrans" cxnId="{94A8D8BE-3BB0-4C94-807C-63BBF8FF289E}">
      <dgm:prSet/>
      <dgm:spPr/>
      <dgm:t>
        <a:bodyPr/>
        <a:lstStyle/>
        <a:p>
          <a:endParaRPr lang="en-US"/>
        </a:p>
      </dgm:t>
    </dgm:pt>
    <dgm:pt modelId="{00B681DA-AC09-4B64-B961-D8ACCB315B30}" type="pres">
      <dgm:prSet presAssocID="{42439EF6-A1ED-4747-ACE2-2C641D4AE21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09CB6F9-8D5B-4698-A41E-32F8CA98984E}" type="pres">
      <dgm:prSet presAssocID="{42B3BAB5-CA3E-4E5C-946C-514136D10977}" presName="centerShape" presStyleLbl="node0" presStyleIdx="0" presStyleCnt="1"/>
      <dgm:spPr/>
    </dgm:pt>
    <dgm:pt modelId="{E74BD655-7CAE-4338-9F89-2B19EC6EE383}" type="pres">
      <dgm:prSet presAssocID="{79D57ED4-4B96-46CD-82E5-1694BE01D7A0}" presName="node" presStyleLbl="node1" presStyleIdx="0" presStyleCnt="7" custScaleX="107235" custScaleY="107235">
        <dgm:presLayoutVars>
          <dgm:bulletEnabled val="1"/>
        </dgm:presLayoutVars>
      </dgm:prSet>
      <dgm:spPr/>
    </dgm:pt>
    <dgm:pt modelId="{1FBB5923-39E4-4FCF-8644-1106263DF1A7}" type="pres">
      <dgm:prSet presAssocID="{79D57ED4-4B96-46CD-82E5-1694BE01D7A0}" presName="dummy" presStyleCnt="0"/>
      <dgm:spPr/>
    </dgm:pt>
    <dgm:pt modelId="{DFE0380E-E8FF-4D12-918B-88F1DF1724A1}" type="pres">
      <dgm:prSet presAssocID="{F7436219-2455-4EA4-9139-B039C2384A38}" presName="sibTrans" presStyleLbl="sibTrans2D1" presStyleIdx="0" presStyleCnt="7"/>
      <dgm:spPr/>
    </dgm:pt>
    <dgm:pt modelId="{6236F345-F10C-433B-9A3E-F0F70F79A21F}" type="pres">
      <dgm:prSet presAssocID="{245557B0-7568-4D58-96A1-800D27064532}" presName="node" presStyleLbl="node1" presStyleIdx="1" presStyleCnt="7" custScaleX="107235" custScaleY="107235">
        <dgm:presLayoutVars>
          <dgm:bulletEnabled val="1"/>
        </dgm:presLayoutVars>
      </dgm:prSet>
      <dgm:spPr/>
    </dgm:pt>
    <dgm:pt modelId="{752ABEE2-6581-494A-A998-08F21B0CC005}" type="pres">
      <dgm:prSet presAssocID="{245557B0-7568-4D58-96A1-800D27064532}" presName="dummy" presStyleCnt="0"/>
      <dgm:spPr/>
    </dgm:pt>
    <dgm:pt modelId="{84C15DAA-124A-44F3-824C-8A30E2BFC30B}" type="pres">
      <dgm:prSet presAssocID="{7087F34E-D4DE-4B26-ADB8-B6339547F5C1}" presName="sibTrans" presStyleLbl="sibTrans2D1" presStyleIdx="1" presStyleCnt="7"/>
      <dgm:spPr/>
    </dgm:pt>
    <dgm:pt modelId="{4AF8C7B4-3C68-48B0-956C-59993CE41960}" type="pres">
      <dgm:prSet presAssocID="{E92575C5-A575-4861-B7BE-5FF44E09E7C2}" presName="node" presStyleLbl="node1" presStyleIdx="2" presStyleCnt="7" custScaleX="107235" custScaleY="107235">
        <dgm:presLayoutVars>
          <dgm:bulletEnabled val="1"/>
        </dgm:presLayoutVars>
      </dgm:prSet>
      <dgm:spPr/>
    </dgm:pt>
    <dgm:pt modelId="{5BE2566E-370B-48FF-AB9C-4C066327D5C6}" type="pres">
      <dgm:prSet presAssocID="{E92575C5-A575-4861-B7BE-5FF44E09E7C2}" presName="dummy" presStyleCnt="0"/>
      <dgm:spPr/>
    </dgm:pt>
    <dgm:pt modelId="{3A3C45E0-2395-42C6-AA71-526727083169}" type="pres">
      <dgm:prSet presAssocID="{8BEC9A55-F953-440E-BDA6-5EB8040ABE30}" presName="sibTrans" presStyleLbl="sibTrans2D1" presStyleIdx="2" presStyleCnt="7"/>
      <dgm:spPr/>
    </dgm:pt>
    <dgm:pt modelId="{997E1E19-F402-4C58-9DCF-6A55A6348465}" type="pres">
      <dgm:prSet presAssocID="{8F575CF6-359F-431E-84F1-9C8B72099B07}" presName="node" presStyleLbl="node1" presStyleIdx="3" presStyleCnt="7" custScaleX="107235" custScaleY="107235">
        <dgm:presLayoutVars>
          <dgm:bulletEnabled val="1"/>
        </dgm:presLayoutVars>
      </dgm:prSet>
      <dgm:spPr/>
    </dgm:pt>
    <dgm:pt modelId="{F84BA9F3-99F1-41D8-9C7E-A85482F1B029}" type="pres">
      <dgm:prSet presAssocID="{8F575CF6-359F-431E-84F1-9C8B72099B07}" presName="dummy" presStyleCnt="0"/>
      <dgm:spPr/>
    </dgm:pt>
    <dgm:pt modelId="{29708A90-6453-4763-BA5F-3CADCF1FFBC3}" type="pres">
      <dgm:prSet presAssocID="{6B3439A7-011B-42AB-9B97-70E692A294AD}" presName="sibTrans" presStyleLbl="sibTrans2D1" presStyleIdx="3" presStyleCnt="7"/>
      <dgm:spPr/>
    </dgm:pt>
    <dgm:pt modelId="{A2BBA515-8748-41DE-8B35-AD2FEA8E5166}" type="pres">
      <dgm:prSet presAssocID="{0B5A7DB9-7C19-456D-BBCB-077B622CFC7D}" presName="node" presStyleLbl="node1" presStyleIdx="4" presStyleCnt="7" custScaleX="107235" custScaleY="107235">
        <dgm:presLayoutVars>
          <dgm:bulletEnabled val="1"/>
        </dgm:presLayoutVars>
      </dgm:prSet>
      <dgm:spPr/>
    </dgm:pt>
    <dgm:pt modelId="{DFB9CE19-2CC5-4838-B333-0F219A5983B1}" type="pres">
      <dgm:prSet presAssocID="{0B5A7DB9-7C19-456D-BBCB-077B622CFC7D}" presName="dummy" presStyleCnt="0"/>
      <dgm:spPr/>
    </dgm:pt>
    <dgm:pt modelId="{0975D798-A4AC-4BF9-96D3-71B3A95C3122}" type="pres">
      <dgm:prSet presAssocID="{71F0CF4D-FD3B-45C3-8D70-756C113E03B7}" presName="sibTrans" presStyleLbl="sibTrans2D1" presStyleIdx="4" presStyleCnt="7"/>
      <dgm:spPr/>
    </dgm:pt>
    <dgm:pt modelId="{B6F5A263-B2F4-4F77-B918-019EDCD78FEF}" type="pres">
      <dgm:prSet presAssocID="{33B9067E-57F2-40A9-BCE7-86A0C3243618}" presName="node" presStyleLbl="node1" presStyleIdx="5" presStyleCnt="7" custScaleX="107235" custScaleY="107235">
        <dgm:presLayoutVars>
          <dgm:bulletEnabled val="1"/>
        </dgm:presLayoutVars>
      </dgm:prSet>
      <dgm:spPr/>
    </dgm:pt>
    <dgm:pt modelId="{241785A9-75E2-4728-9CE3-68AA943E8527}" type="pres">
      <dgm:prSet presAssocID="{33B9067E-57F2-40A9-BCE7-86A0C3243618}" presName="dummy" presStyleCnt="0"/>
      <dgm:spPr/>
    </dgm:pt>
    <dgm:pt modelId="{C16811FF-EDBD-4CD9-B6D7-5905320122B5}" type="pres">
      <dgm:prSet presAssocID="{5319093F-CDF4-4481-BA62-BDE54EE0A3E9}" presName="sibTrans" presStyleLbl="sibTrans2D1" presStyleIdx="5" presStyleCnt="7"/>
      <dgm:spPr/>
    </dgm:pt>
    <dgm:pt modelId="{A8D99A87-DEFD-47E9-9FE8-8C0FFC84B935}" type="pres">
      <dgm:prSet presAssocID="{EDBA01D8-E877-49FB-9EF1-A705AEC58647}" presName="node" presStyleLbl="node1" presStyleIdx="6" presStyleCnt="7" custScaleX="107235" custScaleY="107235">
        <dgm:presLayoutVars>
          <dgm:bulletEnabled val="1"/>
        </dgm:presLayoutVars>
      </dgm:prSet>
      <dgm:spPr/>
    </dgm:pt>
    <dgm:pt modelId="{AD6CA344-8F72-4691-ABC0-15710E7FC065}" type="pres">
      <dgm:prSet presAssocID="{EDBA01D8-E877-49FB-9EF1-A705AEC58647}" presName="dummy" presStyleCnt="0"/>
      <dgm:spPr/>
    </dgm:pt>
    <dgm:pt modelId="{B704C848-70E4-470A-B374-F3470F3EF51C}" type="pres">
      <dgm:prSet presAssocID="{0922B9B1-2F67-4499-800E-B747B357C682}" presName="sibTrans" presStyleLbl="sibTrans2D1" presStyleIdx="6" presStyleCnt="7"/>
      <dgm:spPr/>
    </dgm:pt>
  </dgm:ptLst>
  <dgm:cxnLst>
    <dgm:cxn modelId="{D9843F17-A2D9-4F02-A23D-B2A2B3C70132}" type="presOf" srcId="{8F575CF6-359F-431E-84F1-9C8B72099B07}" destId="{997E1E19-F402-4C58-9DCF-6A55A6348465}" srcOrd="0" destOrd="0" presId="urn:microsoft.com/office/officeart/2005/8/layout/radial6"/>
    <dgm:cxn modelId="{96FB111F-B6D6-4E1B-8918-6972BBC6F659}" type="presOf" srcId="{7087F34E-D4DE-4B26-ADB8-B6339547F5C1}" destId="{84C15DAA-124A-44F3-824C-8A30E2BFC30B}" srcOrd="0" destOrd="0" presId="urn:microsoft.com/office/officeart/2005/8/layout/radial6"/>
    <dgm:cxn modelId="{E0712838-09D9-4BF5-B279-842C33C3787E}" type="presOf" srcId="{245557B0-7568-4D58-96A1-800D27064532}" destId="{6236F345-F10C-433B-9A3E-F0F70F79A21F}" srcOrd="0" destOrd="0" presId="urn:microsoft.com/office/officeart/2005/8/layout/radial6"/>
    <dgm:cxn modelId="{AB94053F-1750-45FE-BE7E-B8163318C283}" type="presOf" srcId="{6B3439A7-011B-42AB-9B97-70E692A294AD}" destId="{29708A90-6453-4763-BA5F-3CADCF1FFBC3}" srcOrd="0" destOrd="0" presId="urn:microsoft.com/office/officeart/2005/8/layout/radial6"/>
    <dgm:cxn modelId="{3821405B-B47C-4025-A0E5-45FF9886CCA3}" srcId="{42B3BAB5-CA3E-4E5C-946C-514136D10977}" destId="{8F575CF6-359F-431E-84F1-9C8B72099B07}" srcOrd="3" destOrd="0" parTransId="{F1E87B96-458C-42A3-99BC-CFB062FACEED}" sibTransId="{6B3439A7-011B-42AB-9B97-70E692A294AD}"/>
    <dgm:cxn modelId="{49E28143-86CC-4F7D-B814-8C5F448313B2}" type="presOf" srcId="{8BEC9A55-F953-440E-BDA6-5EB8040ABE30}" destId="{3A3C45E0-2395-42C6-AA71-526727083169}" srcOrd="0" destOrd="0" presId="urn:microsoft.com/office/officeart/2005/8/layout/radial6"/>
    <dgm:cxn modelId="{E758DD48-B51C-4F22-B506-CDB4B7C36035}" type="presOf" srcId="{79D57ED4-4B96-46CD-82E5-1694BE01D7A0}" destId="{E74BD655-7CAE-4338-9F89-2B19EC6EE383}" srcOrd="0" destOrd="0" presId="urn:microsoft.com/office/officeart/2005/8/layout/radial6"/>
    <dgm:cxn modelId="{90D6D970-5EF9-4FCB-B6E4-5DCE0B0F2C11}" srcId="{42B3BAB5-CA3E-4E5C-946C-514136D10977}" destId="{33B9067E-57F2-40A9-BCE7-86A0C3243618}" srcOrd="5" destOrd="0" parTransId="{E9F5D42A-10F1-4A28-921A-62F87845CCDF}" sibTransId="{5319093F-CDF4-4481-BA62-BDE54EE0A3E9}"/>
    <dgm:cxn modelId="{7D9CF350-43A0-4743-990F-66C5EE33D2B0}" type="presOf" srcId="{71F0CF4D-FD3B-45C3-8D70-756C113E03B7}" destId="{0975D798-A4AC-4BF9-96D3-71B3A95C3122}" srcOrd="0" destOrd="0" presId="urn:microsoft.com/office/officeart/2005/8/layout/radial6"/>
    <dgm:cxn modelId="{91840773-F826-42CE-83B1-EC9873252187}" srcId="{42B3BAB5-CA3E-4E5C-946C-514136D10977}" destId="{79D57ED4-4B96-46CD-82E5-1694BE01D7A0}" srcOrd="0" destOrd="0" parTransId="{E7F2189E-84E4-4DA4-944F-0977758131B3}" sibTransId="{F7436219-2455-4EA4-9139-B039C2384A38}"/>
    <dgm:cxn modelId="{22713E73-B0B6-4DAD-832D-890838E30095}" type="presOf" srcId="{42439EF6-A1ED-4747-ACE2-2C641D4AE216}" destId="{00B681DA-AC09-4B64-B961-D8ACCB315B30}" srcOrd="0" destOrd="0" presId="urn:microsoft.com/office/officeart/2005/8/layout/radial6"/>
    <dgm:cxn modelId="{163D4C53-C6F1-4631-BF7C-952F5572A54F}" type="presOf" srcId="{E92575C5-A575-4861-B7BE-5FF44E09E7C2}" destId="{4AF8C7B4-3C68-48B0-956C-59993CE41960}" srcOrd="0" destOrd="0" presId="urn:microsoft.com/office/officeart/2005/8/layout/radial6"/>
    <dgm:cxn modelId="{58A7D455-F900-42AB-B5AD-31B22E96EFAA}" type="presOf" srcId="{42B3BAB5-CA3E-4E5C-946C-514136D10977}" destId="{D09CB6F9-8D5B-4698-A41E-32F8CA98984E}" srcOrd="0" destOrd="0" presId="urn:microsoft.com/office/officeart/2005/8/layout/radial6"/>
    <dgm:cxn modelId="{04BBED7D-8B07-4F12-8BC3-88A926934D71}" type="presOf" srcId="{5319093F-CDF4-4481-BA62-BDE54EE0A3E9}" destId="{C16811FF-EDBD-4CD9-B6D7-5905320122B5}" srcOrd="0" destOrd="0" presId="urn:microsoft.com/office/officeart/2005/8/layout/radial6"/>
    <dgm:cxn modelId="{25BFFE87-37E9-47B8-8ED6-4DF02D73ABF0}" type="presOf" srcId="{0922B9B1-2F67-4499-800E-B747B357C682}" destId="{B704C848-70E4-470A-B374-F3470F3EF51C}" srcOrd="0" destOrd="0" presId="urn:microsoft.com/office/officeart/2005/8/layout/radial6"/>
    <dgm:cxn modelId="{64262CA4-7318-4722-9D98-4954E6B65A88}" type="presOf" srcId="{EDBA01D8-E877-49FB-9EF1-A705AEC58647}" destId="{A8D99A87-DEFD-47E9-9FE8-8C0FFC84B935}" srcOrd="0" destOrd="0" presId="urn:microsoft.com/office/officeart/2005/8/layout/radial6"/>
    <dgm:cxn modelId="{A040E2B3-3568-49A3-BC83-9DD41B710390}" srcId="{42B3BAB5-CA3E-4E5C-946C-514136D10977}" destId="{0B5A7DB9-7C19-456D-BBCB-077B622CFC7D}" srcOrd="4" destOrd="0" parTransId="{53C1234B-74C7-457F-84A4-D0F7B017A9BA}" sibTransId="{71F0CF4D-FD3B-45C3-8D70-756C113E03B7}"/>
    <dgm:cxn modelId="{7A9B40B7-7B44-42BB-915C-59644F25424C}" type="presOf" srcId="{F7436219-2455-4EA4-9139-B039C2384A38}" destId="{DFE0380E-E8FF-4D12-918B-88F1DF1724A1}" srcOrd="0" destOrd="0" presId="urn:microsoft.com/office/officeart/2005/8/layout/radial6"/>
    <dgm:cxn modelId="{94A8D8BE-3BB0-4C94-807C-63BBF8FF289E}" srcId="{42B3BAB5-CA3E-4E5C-946C-514136D10977}" destId="{EDBA01D8-E877-49FB-9EF1-A705AEC58647}" srcOrd="6" destOrd="0" parTransId="{E5997018-B951-40D1-A88B-8A97B6A527A9}" sibTransId="{0922B9B1-2F67-4499-800E-B747B357C682}"/>
    <dgm:cxn modelId="{41D398C5-E7D5-4C68-A081-3F8B46ECCE62}" type="presOf" srcId="{33B9067E-57F2-40A9-BCE7-86A0C3243618}" destId="{B6F5A263-B2F4-4F77-B918-019EDCD78FEF}" srcOrd="0" destOrd="0" presId="urn:microsoft.com/office/officeart/2005/8/layout/radial6"/>
    <dgm:cxn modelId="{267DABD7-9454-40F4-830F-6D2400792664}" srcId="{42439EF6-A1ED-4747-ACE2-2C641D4AE216}" destId="{42B3BAB5-CA3E-4E5C-946C-514136D10977}" srcOrd="0" destOrd="0" parTransId="{451323CA-FC73-4E45-9549-76611725ACF0}" sibTransId="{AB36CC09-0F3C-4A16-9F57-333211923690}"/>
    <dgm:cxn modelId="{917C81F6-B882-4742-9171-D1C3FA68CDE3}" srcId="{42B3BAB5-CA3E-4E5C-946C-514136D10977}" destId="{E92575C5-A575-4861-B7BE-5FF44E09E7C2}" srcOrd="2" destOrd="0" parTransId="{82701BA9-9EE8-4F6D-AE37-E039959A8C35}" sibTransId="{8BEC9A55-F953-440E-BDA6-5EB8040ABE30}"/>
    <dgm:cxn modelId="{C8A47CF7-7E6E-4CF6-91C8-37C9ADDF4063}" type="presOf" srcId="{0B5A7DB9-7C19-456D-BBCB-077B622CFC7D}" destId="{A2BBA515-8748-41DE-8B35-AD2FEA8E5166}" srcOrd="0" destOrd="0" presId="urn:microsoft.com/office/officeart/2005/8/layout/radial6"/>
    <dgm:cxn modelId="{D99287FB-903C-4E05-A506-A58A53E1DB11}" srcId="{42B3BAB5-CA3E-4E5C-946C-514136D10977}" destId="{245557B0-7568-4D58-96A1-800D27064532}" srcOrd="1" destOrd="0" parTransId="{FA56E63B-0A6B-4E6F-8977-CAF0A11D8362}" sibTransId="{7087F34E-D4DE-4B26-ADB8-B6339547F5C1}"/>
    <dgm:cxn modelId="{FDD8B035-64D9-4DC5-A869-7C4E9690A351}" type="presParOf" srcId="{00B681DA-AC09-4B64-B961-D8ACCB315B30}" destId="{D09CB6F9-8D5B-4698-A41E-32F8CA98984E}" srcOrd="0" destOrd="0" presId="urn:microsoft.com/office/officeart/2005/8/layout/radial6"/>
    <dgm:cxn modelId="{69DFEAD7-D5C7-481C-AB20-C242C56D75A7}" type="presParOf" srcId="{00B681DA-AC09-4B64-B961-D8ACCB315B30}" destId="{E74BD655-7CAE-4338-9F89-2B19EC6EE383}" srcOrd="1" destOrd="0" presId="urn:microsoft.com/office/officeart/2005/8/layout/radial6"/>
    <dgm:cxn modelId="{CBB0DD2A-7B69-49C3-B452-93706A3B562B}" type="presParOf" srcId="{00B681DA-AC09-4B64-B961-D8ACCB315B30}" destId="{1FBB5923-39E4-4FCF-8644-1106263DF1A7}" srcOrd="2" destOrd="0" presId="urn:microsoft.com/office/officeart/2005/8/layout/radial6"/>
    <dgm:cxn modelId="{F9F15B7D-6195-4900-AE5A-D63FD0A220EE}" type="presParOf" srcId="{00B681DA-AC09-4B64-B961-D8ACCB315B30}" destId="{DFE0380E-E8FF-4D12-918B-88F1DF1724A1}" srcOrd="3" destOrd="0" presId="urn:microsoft.com/office/officeart/2005/8/layout/radial6"/>
    <dgm:cxn modelId="{A7F7FCDB-F6A6-466B-A2DD-FAA3A1DA193B}" type="presParOf" srcId="{00B681DA-AC09-4B64-B961-D8ACCB315B30}" destId="{6236F345-F10C-433B-9A3E-F0F70F79A21F}" srcOrd="4" destOrd="0" presId="urn:microsoft.com/office/officeart/2005/8/layout/radial6"/>
    <dgm:cxn modelId="{93F8F7A1-5468-4EE8-AA15-F4733716EE0E}" type="presParOf" srcId="{00B681DA-AC09-4B64-B961-D8ACCB315B30}" destId="{752ABEE2-6581-494A-A998-08F21B0CC005}" srcOrd="5" destOrd="0" presId="urn:microsoft.com/office/officeart/2005/8/layout/radial6"/>
    <dgm:cxn modelId="{6CD6FA05-3D8C-4385-8279-A288896B4C20}" type="presParOf" srcId="{00B681DA-AC09-4B64-B961-D8ACCB315B30}" destId="{84C15DAA-124A-44F3-824C-8A30E2BFC30B}" srcOrd="6" destOrd="0" presId="urn:microsoft.com/office/officeart/2005/8/layout/radial6"/>
    <dgm:cxn modelId="{33552473-0E4E-4A28-A5BB-0A13432EC83F}" type="presParOf" srcId="{00B681DA-AC09-4B64-B961-D8ACCB315B30}" destId="{4AF8C7B4-3C68-48B0-956C-59993CE41960}" srcOrd="7" destOrd="0" presId="urn:microsoft.com/office/officeart/2005/8/layout/radial6"/>
    <dgm:cxn modelId="{CF90258B-5421-4515-90FF-96720F65D5E8}" type="presParOf" srcId="{00B681DA-AC09-4B64-B961-D8ACCB315B30}" destId="{5BE2566E-370B-48FF-AB9C-4C066327D5C6}" srcOrd="8" destOrd="0" presId="urn:microsoft.com/office/officeart/2005/8/layout/radial6"/>
    <dgm:cxn modelId="{6DBA6227-80EF-48EA-B0F2-EF71AEB4BA56}" type="presParOf" srcId="{00B681DA-AC09-4B64-B961-D8ACCB315B30}" destId="{3A3C45E0-2395-42C6-AA71-526727083169}" srcOrd="9" destOrd="0" presId="urn:microsoft.com/office/officeart/2005/8/layout/radial6"/>
    <dgm:cxn modelId="{59F97911-13D2-4043-88CF-5821BB48705A}" type="presParOf" srcId="{00B681DA-AC09-4B64-B961-D8ACCB315B30}" destId="{997E1E19-F402-4C58-9DCF-6A55A6348465}" srcOrd="10" destOrd="0" presId="urn:microsoft.com/office/officeart/2005/8/layout/radial6"/>
    <dgm:cxn modelId="{0A5A75C5-0F71-4782-97C8-2A78704010A2}" type="presParOf" srcId="{00B681DA-AC09-4B64-B961-D8ACCB315B30}" destId="{F84BA9F3-99F1-41D8-9C7E-A85482F1B029}" srcOrd="11" destOrd="0" presId="urn:microsoft.com/office/officeart/2005/8/layout/radial6"/>
    <dgm:cxn modelId="{108E792C-380A-4B23-A455-63E81B205518}" type="presParOf" srcId="{00B681DA-AC09-4B64-B961-D8ACCB315B30}" destId="{29708A90-6453-4763-BA5F-3CADCF1FFBC3}" srcOrd="12" destOrd="0" presId="urn:microsoft.com/office/officeart/2005/8/layout/radial6"/>
    <dgm:cxn modelId="{E6D47A78-F3CD-420E-8A6B-31C52D36AD40}" type="presParOf" srcId="{00B681DA-AC09-4B64-B961-D8ACCB315B30}" destId="{A2BBA515-8748-41DE-8B35-AD2FEA8E5166}" srcOrd="13" destOrd="0" presId="urn:microsoft.com/office/officeart/2005/8/layout/radial6"/>
    <dgm:cxn modelId="{C4262B53-2059-4A2B-A73A-D3EFA789DBDF}" type="presParOf" srcId="{00B681DA-AC09-4B64-B961-D8ACCB315B30}" destId="{DFB9CE19-2CC5-4838-B333-0F219A5983B1}" srcOrd="14" destOrd="0" presId="urn:microsoft.com/office/officeart/2005/8/layout/radial6"/>
    <dgm:cxn modelId="{1F9BA825-8FAB-4876-9607-172A383FE3C3}" type="presParOf" srcId="{00B681DA-AC09-4B64-B961-D8ACCB315B30}" destId="{0975D798-A4AC-4BF9-96D3-71B3A95C3122}" srcOrd="15" destOrd="0" presId="urn:microsoft.com/office/officeart/2005/8/layout/radial6"/>
    <dgm:cxn modelId="{D929D0ED-F949-456A-865A-2FECBA74DF21}" type="presParOf" srcId="{00B681DA-AC09-4B64-B961-D8ACCB315B30}" destId="{B6F5A263-B2F4-4F77-B918-019EDCD78FEF}" srcOrd="16" destOrd="0" presId="urn:microsoft.com/office/officeart/2005/8/layout/radial6"/>
    <dgm:cxn modelId="{A2217E4E-6CF1-4805-AA63-DA131056C8DC}" type="presParOf" srcId="{00B681DA-AC09-4B64-B961-D8ACCB315B30}" destId="{241785A9-75E2-4728-9CE3-68AA943E8527}" srcOrd="17" destOrd="0" presId="urn:microsoft.com/office/officeart/2005/8/layout/radial6"/>
    <dgm:cxn modelId="{F133100F-B3C9-4503-BA97-BF3131E36B43}" type="presParOf" srcId="{00B681DA-AC09-4B64-B961-D8ACCB315B30}" destId="{C16811FF-EDBD-4CD9-B6D7-5905320122B5}" srcOrd="18" destOrd="0" presId="urn:microsoft.com/office/officeart/2005/8/layout/radial6"/>
    <dgm:cxn modelId="{0EDF9B96-687A-4546-9CC6-546DF178FC9E}" type="presParOf" srcId="{00B681DA-AC09-4B64-B961-D8ACCB315B30}" destId="{A8D99A87-DEFD-47E9-9FE8-8C0FFC84B935}" srcOrd="19" destOrd="0" presId="urn:microsoft.com/office/officeart/2005/8/layout/radial6"/>
    <dgm:cxn modelId="{FAD7A022-F211-49B5-86A5-A3D5BEC6AD23}" type="presParOf" srcId="{00B681DA-AC09-4B64-B961-D8ACCB315B30}" destId="{AD6CA344-8F72-4691-ABC0-15710E7FC065}" srcOrd="20" destOrd="0" presId="urn:microsoft.com/office/officeart/2005/8/layout/radial6"/>
    <dgm:cxn modelId="{A482EBE7-77C7-41A2-86E0-AB151257619B}" type="presParOf" srcId="{00B681DA-AC09-4B64-B961-D8ACCB315B30}" destId="{B704C848-70E4-470A-B374-F3470F3EF51C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439EF6-A1ED-4747-ACE2-2C641D4AE216}" type="doc">
      <dgm:prSet loTypeId="urn:microsoft.com/office/officeart/2005/8/layout/radial5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42B3BAB5-CA3E-4E5C-946C-514136D10977}">
      <dgm:prSet phldrT="[Text]" custT="1"/>
      <dgm:spPr/>
      <dgm:t>
        <a:bodyPr/>
        <a:lstStyle/>
        <a:p>
          <a:r>
            <a:rPr lang="en-US" sz="2000" dirty="0"/>
            <a:t>The Story</a:t>
          </a:r>
        </a:p>
      </dgm:t>
    </dgm:pt>
    <dgm:pt modelId="{451323CA-FC73-4E45-9549-76611725ACF0}" type="parTrans" cxnId="{267DABD7-9454-40F4-830F-6D2400792664}">
      <dgm:prSet/>
      <dgm:spPr/>
      <dgm:t>
        <a:bodyPr/>
        <a:lstStyle/>
        <a:p>
          <a:endParaRPr lang="en-US" sz="1400"/>
        </a:p>
      </dgm:t>
    </dgm:pt>
    <dgm:pt modelId="{AB36CC09-0F3C-4A16-9F57-333211923690}" type="sibTrans" cxnId="{267DABD7-9454-40F4-830F-6D2400792664}">
      <dgm:prSet/>
      <dgm:spPr/>
      <dgm:t>
        <a:bodyPr/>
        <a:lstStyle/>
        <a:p>
          <a:endParaRPr lang="en-US" sz="1400"/>
        </a:p>
      </dgm:t>
    </dgm:pt>
    <dgm:pt modelId="{79D57ED4-4B96-46CD-82E5-1694BE01D7A0}">
      <dgm:prSet phldrT="[Text]" custT="1"/>
      <dgm:spPr/>
      <dgm:t>
        <a:bodyPr/>
        <a:lstStyle/>
        <a:p>
          <a:r>
            <a:rPr lang="en-US" sz="1400" b="1" dirty="0"/>
            <a:t>Plot</a:t>
          </a:r>
        </a:p>
      </dgm:t>
    </dgm:pt>
    <dgm:pt modelId="{E7F2189E-84E4-4DA4-944F-0977758131B3}" type="parTrans" cxnId="{91840773-F826-42CE-83B1-EC9873252187}">
      <dgm:prSet custT="1"/>
      <dgm:spPr/>
      <dgm:t>
        <a:bodyPr/>
        <a:lstStyle/>
        <a:p>
          <a:endParaRPr lang="en-US" sz="1400"/>
        </a:p>
      </dgm:t>
    </dgm:pt>
    <dgm:pt modelId="{F7436219-2455-4EA4-9139-B039C2384A38}" type="sibTrans" cxnId="{91840773-F826-42CE-83B1-EC9873252187}">
      <dgm:prSet/>
      <dgm:spPr/>
      <dgm:t>
        <a:bodyPr/>
        <a:lstStyle/>
        <a:p>
          <a:endParaRPr lang="en-US" sz="1400"/>
        </a:p>
      </dgm:t>
    </dgm:pt>
    <dgm:pt modelId="{CFED8326-F3A1-4BE2-9A93-A0CD0C62C0A2}">
      <dgm:prSet phldrT="[Text]" custT="1"/>
      <dgm:spPr/>
      <dgm:t>
        <a:bodyPr/>
        <a:lstStyle/>
        <a:p>
          <a:r>
            <a:rPr lang="en-US" sz="1400" b="1" dirty="0"/>
            <a:t>Characters</a:t>
          </a:r>
        </a:p>
      </dgm:t>
    </dgm:pt>
    <dgm:pt modelId="{9B841E47-CE19-4D2F-8B2A-AE5D96B0E1EC}" type="parTrans" cxnId="{7B9FE252-3374-422B-96E9-4EF9D4DA79A4}">
      <dgm:prSet custT="1"/>
      <dgm:spPr/>
      <dgm:t>
        <a:bodyPr/>
        <a:lstStyle/>
        <a:p>
          <a:endParaRPr lang="en-US" sz="1400"/>
        </a:p>
      </dgm:t>
    </dgm:pt>
    <dgm:pt modelId="{7B99936D-7D82-43AD-9073-D00FF05A3F4B}" type="sibTrans" cxnId="{7B9FE252-3374-422B-96E9-4EF9D4DA79A4}">
      <dgm:prSet/>
      <dgm:spPr/>
      <dgm:t>
        <a:bodyPr/>
        <a:lstStyle/>
        <a:p>
          <a:endParaRPr lang="en-US" sz="1400"/>
        </a:p>
      </dgm:t>
    </dgm:pt>
    <dgm:pt modelId="{0354C11A-7F5D-464E-8517-D245DA043A40}">
      <dgm:prSet phldrT="[Text]" custT="1"/>
      <dgm:spPr/>
      <dgm:t>
        <a:bodyPr/>
        <a:lstStyle/>
        <a:p>
          <a:r>
            <a:rPr lang="en-US" sz="1400" b="1" dirty="0"/>
            <a:t>Point of View</a:t>
          </a:r>
        </a:p>
      </dgm:t>
    </dgm:pt>
    <dgm:pt modelId="{6466780E-52F2-43AD-B2E6-876B91C9BDA2}" type="parTrans" cxnId="{BF90C56F-ADC2-41AF-8439-22EA9949F32B}">
      <dgm:prSet custT="1"/>
      <dgm:spPr/>
      <dgm:t>
        <a:bodyPr/>
        <a:lstStyle/>
        <a:p>
          <a:endParaRPr lang="en-US" sz="1400"/>
        </a:p>
      </dgm:t>
    </dgm:pt>
    <dgm:pt modelId="{FBEB807D-81D2-42C1-9263-252D566926B5}" type="sibTrans" cxnId="{BF90C56F-ADC2-41AF-8439-22EA9949F32B}">
      <dgm:prSet/>
      <dgm:spPr/>
      <dgm:t>
        <a:bodyPr/>
        <a:lstStyle/>
        <a:p>
          <a:endParaRPr lang="en-US" sz="1400"/>
        </a:p>
      </dgm:t>
    </dgm:pt>
    <dgm:pt modelId="{ACAD28FA-0FC6-4CEA-9AFE-0CAD24AB3781}">
      <dgm:prSet phldrT="[Text]" custT="1"/>
      <dgm:spPr/>
      <dgm:t>
        <a:bodyPr/>
        <a:lstStyle/>
        <a:p>
          <a:r>
            <a:rPr lang="en-US" sz="1400" b="1" dirty="0"/>
            <a:t>Setting</a:t>
          </a:r>
        </a:p>
      </dgm:t>
    </dgm:pt>
    <dgm:pt modelId="{84E7E64C-E95F-4D75-B91D-3ADB7009BEFD}" type="parTrans" cxnId="{60572CFB-B30A-41F3-BE6F-949B9D1CAE00}">
      <dgm:prSet custT="1"/>
      <dgm:spPr/>
      <dgm:t>
        <a:bodyPr/>
        <a:lstStyle/>
        <a:p>
          <a:endParaRPr lang="en-US" sz="1400"/>
        </a:p>
      </dgm:t>
    </dgm:pt>
    <dgm:pt modelId="{02E6D544-5DF9-4F46-B599-9B231EC771B3}" type="sibTrans" cxnId="{60572CFB-B30A-41F3-BE6F-949B9D1CAE00}">
      <dgm:prSet/>
      <dgm:spPr/>
      <dgm:t>
        <a:bodyPr/>
        <a:lstStyle/>
        <a:p>
          <a:endParaRPr lang="en-US" sz="1400"/>
        </a:p>
      </dgm:t>
    </dgm:pt>
    <dgm:pt modelId="{9F8D92AC-F2CD-4695-A0C0-969274FD12EA}">
      <dgm:prSet phldrT="[Text]" custT="1"/>
      <dgm:spPr/>
      <dgm:t>
        <a:bodyPr/>
        <a:lstStyle/>
        <a:p>
          <a:r>
            <a:rPr lang="en-US" sz="1400" b="1" dirty="0"/>
            <a:t>Conflict</a:t>
          </a:r>
        </a:p>
      </dgm:t>
    </dgm:pt>
    <dgm:pt modelId="{3D33A33E-1265-44CD-B333-F0BB59DC90E2}" type="parTrans" cxnId="{E4ECEC8F-7589-4DF3-9B7D-560F1F243C4E}">
      <dgm:prSet custT="1"/>
      <dgm:spPr/>
      <dgm:t>
        <a:bodyPr/>
        <a:lstStyle/>
        <a:p>
          <a:endParaRPr lang="en-US" sz="1400"/>
        </a:p>
      </dgm:t>
    </dgm:pt>
    <dgm:pt modelId="{13411D2D-3EE0-42E7-8E8F-DBBB686689BC}" type="sibTrans" cxnId="{E4ECEC8F-7589-4DF3-9B7D-560F1F243C4E}">
      <dgm:prSet/>
      <dgm:spPr/>
      <dgm:t>
        <a:bodyPr/>
        <a:lstStyle/>
        <a:p>
          <a:endParaRPr lang="en-US" sz="1400"/>
        </a:p>
      </dgm:t>
    </dgm:pt>
    <dgm:pt modelId="{24D7ABAB-692C-49F2-AA51-2970ECB4B375}" type="pres">
      <dgm:prSet presAssocID="{42439EF6-A1ED-4747-ACE2-2C641D4AE21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987ABA-35C9-4DB7-B2A6-B1FEEBBD7007}" type="pres">
      <dgm:prSet presAssocID="{42B3BAB5-CA3E-4E5C-946C-514136D10977}" presName="centerShape" presStyleLbl="node0" presStyleIdx="0" presStyleCnt="1" custScaleX="139733" custScaleY="139162"/>
      <dgm:spPr/>
    </dgm:pt>
    <dgm:pt modelId="{23203415-EA11-4FD6-89E1-BFA7BB2E5B03}" type="pres">
      <dgm:prSet presAssocID="{E7F2189E-84E4-4DA4-944F-0977758131B3}" presName="parTrans" presStyleLbl="sibTrans2D1" presStyleIdx="0" presStyleCnt="5" custAng="10880953" custScaleX="226301"/>
      <dgm:spPr/>
    </dgm:pt>
    <dgm:pt modelId="{94F946CB-AA6E-492D-85AD-0C29CB27F4C6}" type="pres">
      <dgm:prSet presAssocID="{E7F2189E-84E4-4DA4-944F-0977758131B3}" presName="connectorText" presStyleLbl="sibTrans2D1" presStyleIdx="0" presStyleCnt="5"/>
      <dgm:spPr/>
    </dgm:pt>
    <dgm:pt modelId="{4790E083-F351-497B-9836-A570EE32013D}" type="pres">
      <dgm:prSet presAssocID="{79D57ED4-4B96-46CD-82E5-1694BE01D7A0}" presName="node" presStyleLbl="node1" presStyleIdx="0" presStyleCnt="5" custScaleX="112463" custScaleY="105705" custRadScaleRad="100844" custRadScaleInc="-76604">
        <dgm:presLayoutVars>
          <dgm:bulletEnabled val="1"/>
        </dgm:presLayoutVars>
      </dgm:prSet>
      <dgm:spPr/>
    </dgm:pt>
    <dgm:pt modelId="{B49A12C5-A526-4FD5-9B2B-8B9FA456A793}" type="pres">
      <dgm:prSet presAssocID="{84E7E64C-E95F-4D75-B91D-3ADB7009BEFD}" presName="parTrans" presStyleLbl="sibTrans2D1" presStyleIdx="1" presStyleCnt="5" custAng="10880953" custScaleX="226300"/>
      <dgm:spPr/>
    </dgm:pt>
    <dgm:pt modelId="{AC10BFDE-D089-4377-B446-D66AF68F43C1}" type="pres">
      <dgm:prSet presAssocID="{84E7E64C-E95F-4D75-B91D-3ADB7009BEFD}" presName="connectorText" presStyleLbl="sibTrans2D1" presStyleIdx="1" presStyleCnt="5"/>
      <dgm:spPr/>
    </dgm:pt>
    <dgm:pt modelId="{AE17C46D-AAE7-4C79-B5EE-225975ECD330}" type="pres">
      <dgm:prSet presAssocID="{ACAD28FA-0FC6-4CEA-9AFE-0CAD24AB3781}" presName="node" presStyleLbl="node1" presStyleIdx="1" presStyleCnt="5" custScaleX="112463" custScaleY="105705" custRadScaleRad="101770" custRadScaleInc="-120667">
        <dgm:presLayoutVars>
          <dgm:bulletEnabled val="1"/>
        </dgm:presLayoutVars>
      </dgm:prSet>
      <dgm:spPr/>
    </dgm:pt>
    <dgm:pt modelId="{DBD16504-F57C-4A33-9CC2-6C54ED2663C7}" type="pres">
      <dgm:prSet presAssocID="{9B841E47-CE19-4D2F-8B2A-AE5D96B0E1EC}" presName="parTrans" presStyleLbl="sibTrans2D1" presStyleIdx="2" presStyleCnt="5" custAng="10880953" custScaleX="226301"/>
      <dgm:spPr/>
    </dgm:pt>
    <dgm:pt modelId="{5BB184A4-05DB-45AB-A892-8D123431AED3}" type="pres">
      <dgm:prSet presAssocID="{9B841E47-CE19-4D2F-8B2A-AE5D96B0E1EC}" presName="connectorText" presStyleLbl="sibTrans2D1" presStyleIdx="2" presStyleCnt="5"/>
      <dgm:spPr/>
    </dgm:pt>
    <dgm:pt modelId="{21B54415-F6FC-4F51-AA70-7D2F4ABC8691}" type="pres">
      <dgm:prSet presAssocID="{CFED8326-F3A1-4BE2-9A93-A0CD0C62C0A2}" presName="node" presStyleLbl="node1" presStyleIdx="2" presStyleCnt="5" custScaleX="112463" custScaleY="105705" custRadScaleRad="90511" custRadScaleInc="26185">
        <dgm:presLayoutVars>
          <dgm:bulletEnabled val="1"/>
        </dgm:presLayoutVars>
      </dgm:prSet>
      <dgm:spPr/>
    </dgm:pt>
    <dgm:pt modelId="{D1014D6B-3407-454C-A4DF-8A0D19ECF7E1}" type="pres">
      <dgm:prSet presAssocID="{6466780E-52F2-43AD-B2E6-876B91C9BDA2}" presName="parTrans" presStyleLbl="sibTrans2D1" presStyleIdx="3" presStyleCnt="5" custAng="10880953" custScaleX="226301"/>
      <dgm:spPr/>
    </dgm:pt>
    <dgm:pt modelId="{5F9F99FD-27DF-4BD4-AFC6-FCD544A31374}" type="pres">
      <dgm:prSet presAssocID="{6466780E-52F2-43AD-B2E6-876B91C9BDA2}" presName="connectorText" presStyleLbl="sibTrans2D1" presStyleIdx="3" presStyleCnt="5"/>
      <dgm:spPr/>
    </dgm:pt>
    <dgm:pt modelId="{645FD005-6400-44E7-AF14-488ECE036B31}" type="pres">
      <dgm:prSet presAssocID="{0354C11A-7F5D-464E-8517-D245DA043A40}" presName="node" presStyleLbl="node1" presStyleIdx="3" presStyleCnt="5" custScaleX="112463" custScaleY="105705">
        <dgm:presLayoutVars>
          <dgm:bulletEnabled val="1"/>
        </dgm:presLayoutVars>
      </dgm:prSet>
      <dgm:spPr/>
    </dgm:pt>
    <dgm:pt modelId="{121AF3D4-C0D2-4CEB-B1F9-C7D1F196298E}" type="pres">
      <dgm:prSet presAssocID="{3D33A33E-1265-44CD-B333-F0BB59DC90E2}" presName="parTrans" presStyleLbl="sibTrans2D1" presStyleIdx="4" presStyleCnt="5" custAng="10880953" custScaleX="226300"/>
      <dgm:spPr/>
    </dgm:pt>
    <dgm:pt modelId="{3F46C730-D282-4D6B-AFDD-FEE111BD24EA}" type="pres">
      <dgm:prSet presAssocID="{3D33A33E-1265-44CD-B333-F0BB59DC90E2}" presName="connectorText" presStyleLbl="sibTrans2D1" presStyleIdx="4" presStyleCnt="5"/>
      <dgm:spPr/>
    </dgm:pt>
    <dgm:pt modelId="{66236B80-531B-450D-9D9D-2E9B39B2F847}" type="pres">
      <dgm:prSet presAssocID="{9F8D92AC-F2CD-4695-A0C0-969274FD12EA}" presName="node" presStyleLbl="node1" presStyleIdx="4" presStyleCnt="5" custScaleX="112463" custScaleY="105705" custRadScaleRad="97077" custRadScaleInc="-45102">
        <dgm:presLayoutVars>
          <dgm:bulletEnabled val="1"/>
        </dgm:presLayoutVars>
      </dgm:prSet>
      <dgm:spPr/>
    </dgm:pt>
  </dgm:ptLst>
  <dgm:cxnLst>
    <dgm:cxn modelId="{7FDF1B0B-4771-4001-8BB5-F602704A6ABC}" type="presOf" srcId="{CFED8326-F3A1-4BE2-9A93-A0CD0C62C0A2}" destId="{21B54415-F6FC-4F51-AA70-7D2F4ABC8691}" srcOrd="0" destOrd="0" presId="urn:microsoft.com/office/officeart/2005/8/layout/radial5"/>
    <dgm:cxn modelId="{01055C17-D860-4932-8D46-3366CF3DAA07}" type="presOf" srcId="{3D33A33E-1265-44CD-B333-F0BB59DC90E2}" destId="{3F46C730-D282-4D6B-AFDD-FEE111BD24EA}" srcOrd="1" destOrd="0" presId="urn:microsoft.com/office/officeart/2005/8/layout/radial5"/>
    <dgm:cxn modelId="{2F75AF19-07CE-42E5-804D-98FBB1B465CF}" type="presOf" srcId="{84E7E64C-E95F-4D75-B91D-3ADB7009BEFD}" destId="{B49A12C5-A526-4FD5-9B2B-8B9FA456A793}" srcOrd="0" destOrd="0" presId="urn:microsoft.com/office/officeart/2005/8/layout/radial5"/>
    <dgm:cxn modelId="{E5CD2B1D-DE45-4233-85D6-1E98787453F2}" type="presOf" srcId="{6466780E-52F2-43AD-B2E6-876B91C9BDA2}" destId="{D1014D6B-3407-454C-A4DF-8A0D19ECF7E1}" srcOrd="0" destOrd="0" presId="urn:microsoft.com/office/officeart/2005/8/layout/radial5"/>
    <dgm:cxn modelId="{B7E12535-D78C-40F9-81CF-A592373B4FBD}" type="presOf" srcId="{84E7E64C-E95F-4D75-B91D-3ADB7009BEFD}" destId="{AC10BFDE-D089-4377-B446-D66AF68F43C1}" srcOrd="1" destOrd="0" presId="urn:microsoft.com/office/officeart/2005/8/layout/radial5"/>
    <dgm:cxn modelId="{B337AF5B-A1CE-4767-972C-9E313DEA95D4}" type="presOf" srcId="{E7F2189E-84E4-4DA4-944F-0977758131B3}" destId="{94F946CB-AA6E-492D-85AD-0C29CB27F4C6}" srcOrd="1" destOrd="0" presId="urn:microsoft.com/office/officeart/2005/8/layout/radial5"/>
    <dgm:cxn modelId="{3C551662-8FF6-4380-9CD7-C452A5DEBBAC}" type="presOf" srcId="{9F8D92AC-F2CD-4695-A0C0-969274FD12EA}" destId="{66236B80-531B-450D-9D9D-2E9B39B2F847}" srcOrd="0" destOrd="0" presId="urn:microsoft.com/office/officeart/2005/8/layout/radial5"/>
    <dgm:cxn modelId="{BF90C56F-ADC2-41AF-8439-22EA9949F32B}" srcId="{42B3BAB5-CA3E-4E5C-946C-514136D10977}" destId="{0354C11A-7F5D-464E-8517-D245DA043A40}" srcOrd="3" destOrd="0" parTransId="{6466780E-52F2-43AD-B2E6-876B91C9BDA2}" sibTransId="{FBEB807D-81D2-42C1-9263-252D566926B5}"/>
    <dgm:cxn modelId="{7B9FE252-3374-422B-96E9-4EF9D4DA79A4}" srcId="{42B3BAB5-CA3E-4E5C-946C-514136D10977}" destId="{CFED8326-F3A1-4BE2-9A93-A0CD0C62C0A2}" srcOrd="2" destOrd="0" parTransId="{9B841E47-CE19-4D2F-8B2A-AE5D96B0E1EC}" sibTransId="{7B99936D-7D82-43AD-9073-D00FF05A3F4B}"/>
    <dgm:cxn modelId="{91840773-F826-42CE-83B1-EC9873252187}" srcId="{42B3BAB5-CA3E-4E5C-946C-514136D10977}" destId="{79D57ED4-4B96-46CD-82E5-1694BE01D7A0}" srcOrd="0" destOrd="0" parTransId="{E7F2189E-84E4-4DA4-944F-0977758131B3}" sibTransId="{F7436219-2455-4EA4-9139-B039C2384A38}"/>
    <dgm:cxn modelId="{AD116356-5799-408F-9AE5-DF5A882D6F9D}" type="presOf" srcId="{9B841E47-CE19-4D2F-8B2A-AE5D96B0E1EC}" destId="{5BB184A4-05DB-45AB-A892-8D123431AED3}" srcOrd="1" destOrd="0" presId="urn:microsoft.com/office/officeart/2005/8/layout/radial5"/>
    <dgm:cxn modelId="{21AF5A76-AB4A-424C-B290-9A0D6B698CCF}" type="presOf" srcId="{E7F2189E-84E4-4DA4-944F-0977758131B3}" destId="{23203415-EA11-4FD6-89E1-BFA7BB2E5B03}" srcOrd="0" destOrd="0" presId="urn:microsoft.com/office/officeart/2005/8/layout/radial5"/>
    <dgm:cxn modelId="{AACB878D-0DBB-4FB4-A987-E5FD7689893A}" type="presOf" srcId="{9B841E47-CE19-4D2F-8B2A-AE5D96B0E1EC}" destId="{DBD16504-F57C-4A33-9CC2-6C54ED2663C7}" srcOrd="0" destOrd="0" presId="urn:microsoft.com/office/officeart/2005/8/layout/radial5"/>
    <dgm:cxn modelId="{E4ECEC8F-7589-4DF3-9B7D-560F1F243C4E}" srcId="{42B3BAB5-CA3E-4E5C-946C-514136D10977}" destId="{9F8D92AC-F2CD-4695-A0C0-969274FD12EA}" srcOrd="4" destOrd="0" parTransId="{3D33A33E-1265-44CD-B333-F0BB59DC90E2}" sibTransId="{13411D2D-3EE0-42E7-8E8F-DBBB686689BC}"/>
    <dgm:cxn modelId="{0A95DFAC-2291-4E3E-98CC-4222C2564235}" type="presOf" srcId="{42439EF6-A1ED-4747-ACE2-2C641D4AE216}" destId="{24D7ABAB-692C-49F2-AA51-2970ECB4B375}" srcOrd="0" destOrd="0" presId="urn:microsoft.com/office/officeart/2005/8/layout/radial5"/>
    <dgm:cxn modelId="{8505EFC1-D97A-4AE0-937F-CFB0508E8F91}" type="presOf" srcId="{ACAD28FA-0FC6-4CEA-9AFE-0CAD24AB3781}" destId="{AE17C46D-AAE7-4C79-B5EE-225975ECD330}" srcOrd="0" destOrd="0" presId="urn:microsoft.com/office/officeart/2005/8/layout/radial5"/>
    <dgm:cxn modelId="{775379C6-4A89-4E10-9C32-A301D2A24898}" type="presOf" srcId="{3D33A33E-1265-44CD-B333-F0BB59DC90E2}" destId="{121AF3D4-C0D2-4CEB-B1F9-C7D1F196298E}" srcOrd="0" destOrd="0" presId="urn:microsoft.com/office/officeart/2005/8/layout/radial5"/>
    <dgm:cxn modelId="{286D36CA-49A8-4197-AF66-F7835BFEC284}" type="presOf" srcId="{42B3BAB5-CA3E-4E5C-946C-514136D10977}" destId="{B7987ABA-35C9-4DB7-B2A6-B1FEEBBD7007}" srcOrd="0" destOrd="0" presId="urn:microsoft.com/office/officeart/2005/8/layout/radial5"/>
    <dgm:cxn modelId="{267DABD7-9454-40F4-830F-6D2400792664}" srcId="{42439EF6-A1ED-4747-ACE2-2C641D4AE216}" destId="{42B3BAB5-CA3E-4E5C-946C-514136D10977}" srcOrd="0" destOrd="0" parTransId="{451323CA-FC73-4E45-9549-76611725ACF0}" sibTransId="{AB36CC09-0F3C-4A16-9F57-333211923690}"/>
    <dgm:cxn modelId="{79E5AFE7-1449-4229-B91A-831675BF4B95}" type="presOf" srcId="{79D57ED4-4B96-46CD-82E5-1694BE01D7A0}" destId="{4790E083-F351-497B-9836-A570EE32013D}" srcOrd="0" destOrd="0" presId="urn:microsoft.com/office/officeart/2005/8/layout/radial5"/>
    <dgm:cxn modelId="{F7A0A2E9-B37B-4A52-A3F9-E675070BACDA}" type="presOf" srcId="{6466780E-52F2-43AD-B2E6-876B91C9BDA2}" destId="{5F9F99FD-27DF-4BD4-AFC6-FCD544A31374}" srcOrd="1" destOrd="0" presId="urn:microsoft.com/office/officeart/2005/8/layout/radial5"/>
    <dgm:cxn modelId="{0086ACFA-BF55-4E7F-8182-5B1AEBB2E105}" type="presOf" srcId="{0354C11A-7F5D-464E-8517-D245DA043A40}" destId="{645FD005-6400-44E7-AF14-488ECE036B31}" srcOrd="0" destOrd="0" presId="urn:microsoft.com/office/officeart/2005/8/layout/radial5"/>
    <dgm:cxn modelId="{60572CFB-B30A-41F3-BE6F-949B9D1CAE00}" srcId="{42B3BAB5-CA3E-4E5C-946C-514136D10977}" destId="{ACAD28FA-0FC6-4CEA-9AFE-0CAD24AB3781}" srcOrd="1" destOrd="0" parTransId="{84E7E64C-E95F-4D75-B91D-3ADB7009BEFD}" sibTransId="{02E6D544-5DF9-4F46-B599-9B231EC771B3}"/>
    <dgm:cxn modelId="{0955D388-8625-4152-8DE6-8089D8D104C8}" type="presParOf" srcId="{24D7ABAB-692C-49F2-AA51-2970ECB4B375}" destId="{B7987ABA-35C9-4DB7-B2A6-B1FEEBBD7007}" srcOrd="0" destOrd="0" presId="urn:microsoft.com/office/officeart/2005/8/layout/radial5"/>
    <dgm:cxn modelId="{CCDAE19F-E5E5-448F-BC39-B32341F19FA6}" type="presParOf" srcId="{24D7ABAB-692C-49F2-AA51-2970ECB4B375}" destId="{23203415-EA11-4FD6-89E1-BFA7BB2E5B03}" srcOrd="1" destOrd="0" presId="urn:microsoft.com/office/officeart/2005/8/layout/radial5"/>
    <dgm:cxn modelId="{23348DFA-234A-4FBE-A3F0-88B7DF6EA6BD}" type="presParOf" srcId="{23203415-EA11-4FD6-89E1-BFA7BB2E5B03}" destId="{94F946CB-AA6E-492D-85AD-0C29CB27F4C6}" srcOrd="0" destOrd="0" presId="urn:microsoft.com/office/officeart/2005/8/layout/radial5"/>
    <dgm:cxn modelId="{00CD0A55-6EF9-4140-A676-9BF825B5ACE7}" type="presParOf" srcId="{24D7ABAB-692C-49F2-AA51-2970ECB4B375}" destId="{4790E083-F351-497B-9836-A570EE32013D}" srcOrd="2" destOrd="0" presId="urn:microsoft.com/office/officeart/2005/8/layout/radial5"/>
    <dgm:cxn modelId="{99A56488-56DE-4196-9635-71975383D27D}" type="presParOf" srcId="{24D7ABAB-692C-49F2-AA51-2970ECB4B375}" destId="{B49A12C5-A526-4FD5-9B2B-8B9FA456A793}" srcOrd="3" destOrd="0" presId="urn:microsoft.com/office/officeart/2005/8/layout/radial5"/>
    <dgm:cxn modelId="{55B1FB1C-83AD-4665-B2E0-BCB1DE219337}" type="presParOf" srcId="{B49A12C5-A526-4FD5-9B2B-8B9FA456A793}" destId="{AC10BFDE-D089-4377-B446-D66AF68F43C1}" srcOrd="0" destOrd="0" presId="urn:microsoft.com/office/officeart/2005/8/layout/radial5"/>
    <dgm:cxn modelId="{B8FCC573-B081-4245-931A-B74897F96B9C}" type="presParOf" srcId="{24D7ABAB-692C-49F2-AA51-2970ECB4B375}" destId="{AE17C46D-AAE7-4C79-B5EE-225975ECD330}" srcOrd="4" destOrd="0" presId="urn:microsoft.com/office/officeart/2005/8/layout/radial5"/>
    <dgm:cxn modelId="{E24B2CDD-C45E-44FE-A4AF-401A64284433}" type="presParOf" srcId="{24D7ABAB-692C-49F2-AA51-2970ECB4B375}" destId="{DBD16504-F57C-4A33-9CC2-6C54ED2663C7}" srcOrd="5" destOrd="0" presId="urn:microsoft.com/office/officeart/2005/8/layout/radial5"/>
    <dgm:cxn modelId="{DBEE6321-D053-48EE-B5F6-938CE2DF7245}" type="presParOf" srcId="{DBD16504-F57C-4A33-9CC2-6C54ED2663C7}" destId="{5BB184A4-05DB-45AB-A892-8D123431AED3}" srcOrd="0" destOrd="0" presId="urn:microsoft.com/office/officeart/2005/8/layout/radial5"/>
    <dgm:cxn modelId="{263608A1-C664-4563-B608-8357E0A66FD9}" type="presParOf" srcId="{24D7ABAB-692C-49F2-AA51-2970ECB4B375}" destId="{21B54415-F6FC-4F51-AA70-7D2F4ABC8691}" srcOrd="6" destOrd="0" presId="urn:microsoft.com/office/officeart/2005/8/layout/radial5"/>
    <dgm:cxn modelId="{A0D59950-9CF0-44CA-B53D-276293B4B788}" type="presParOf" srcId="{24D7ABAB-692C-49F2-AA51-2970ECB4B375}" destId="{D1014D6B-3407-454C-A4DF-8A0D19ECF7E1}" srcOrd="7" destOrd="0" presId="urn:microsoft.com/office/officeart/2005/8/layout/radial5"/>
    <dgm:cxn modelId="{5E17D9DC-3F28-40D5-A97B-DD072CC425FD}" type="presParOf" srcId="{D1014D6B-3407-454C-A4DF-8A0D19ECF7E1}" destId="{5F9F99FD-27DF-4BD4-AFC6-FCD544A31374}" srcOrd="0" destOrd="0" presId="urn:microsoft.com/office/officeart/2005/8/layout/radial5"/>
    <dgm:cxn modelId="{3F08808D-C89E-47C3-AF11-316CF6E2FFF3}" type="presParOf" srcId="{24D7ABAB-692C-49F2-AA51-2970ECB4B375}" destId="{645FD005-6400-44E7-AF14-488ECE036B31}" srcOrd="8" destOrd="0" presId="urn:microsoft.com/office/officeart/2005/8/layout/radial5"/>
    <dgm:cxn modelId="{1CEF563A-8D03-47A6-B7B7-4F0FCF142FF4}" type="presParOf" srcId="{24D7ABAB-692C-49F2-AA51-2970ECB4B375}" destId="{121AF3D4-C0D2-4CEB-B1F9-C7D1F196298E}" srcOrd="9" destOrd="0" presId="urn:microsoft.com/office/officeart/2005/8/layout/radial5"/>
    <dgm:cxn modelId="{E60A274B-835F-4BDD-A76D-42D0FE326107}" type="presParOf" srcId="{121AF3D4-C0D2-4CEB-B1F9-C7D1F196298E}" destId="{3F46C730-D282-4D6B-AFDD-FEE111BD24EA}" srcOrd="0" destOrd="0" presId="urn:microsoft.com/office/officeart/2005/8/layout/radial5"/>
    <dgm:cxn modelId="{A0D9C468-4B63-475B-B13B-D783B478A5B4}" type="presParOf" srcId="{24D7ABAB-692C-49F2-AA51-2970ECB4B375}" destId="{66236B80-531B-450D-9D9D-2E9B39B2F84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439EF6-A1ED-4747-ACE2-2C641D4AE216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B3BAB5-CA3E-4E5C-946C-514136D1097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800" b="1" dirty="0"/>
            <a:t>The Story</a:t>
          </a:r>
        </a:p>
      </dgm:t>
    </dgm:pt>
    <dgm:pt modelId="{451323CA-FC73-4E45-9549-76611725ACF0}" type="parTrans" cxnId="{267DABD7-9454-40F4-830F-6D2400792664}">
      <dgm:prSet/>
      <dgm:spPr/>
      <dgm:t>
        <a:bodyPr/>
        <a:lstStyle/>
        <a:p>
          <a:endParaRPr lang="en-US" sz="1600"/>
        </a:p>
      </dgm:t>
    </dgm:pt>
    <dgm:pt modelId="{AB36CC09-0F3C-4A16-9F57-333211923690}" type="sibTrans" cxnId="{267DABD7-9454-40F4-830F-6D2400792664}">
      <dgm:prSet/>
      <dgm:spPr/>
      <dgm:t>
        <a:bodyPr/>
        <a:lstStyle/>
        <a:p>
          <a:endParaRPr lang="en-US" sz="1600"/>
        </a:p>
      </dgm:t>
    </dgm:pt>
    <dgm:pt modelId="{79D57ED4-4B96-46CD-82E5-1694BE01D7A0}">
      <dgm:prSet phldrT="[Text]" custT="1"/>
      <dgm:spPr/>
      <dgm:t>
        <a:bodyPr/>
        <a:lstStyle/>
        <a:p>
          <a:r>
            <a:rPr lang="en-US" sz="1100" b="1" dirty="0"/>
            <a:t>Description</a:t>
          </a:r>
        </a:p>
      </dgm:t>
    </dgm:pt>
    <dgm:pt modelId="{E7F2189E-84E4-4DA4-944F-0977758131B3}" type="parTrans" cxnId="{91840773-F826-42CE-83B1-EC9873252187}">
      <dgm:prSet/>
      <dgm:spPr/>
      <dgm:t>
        <a:bodyPr/>
        <a:lstStyle/>
        <a:p>
          <a:endParaRPr lang="en-US" sz="1600"/>
        </a:p>
      </dgm:t>
    </dgm:pt>
    <dgm:pt modelId="{F7436219-2455-4EA4-9139-B039C2384A38}" type="sibTrans" cxnId="{91840773-F826-42CE-83B1-EC9873252187}">
      <dgm:prSet/>
      <dgm:spPr/>
      <dgm:t>
        <a:bodyPr/>
        <a:lstStyle/>
        <a:p>
          <a:endParaRPr lang="en-US" sz="1600"/>
        </a:p>
      </dgm:t>
    </dgm:pt>
    <dgm:pt modelId="{245557B0-7568-4D58-96A1-800D27064532}">
      <dgm:prSet phldrT="[Text]" phldr="0" custT="1"/>
      <dgm:spPr/>
      <dgm:t>
        <a:bodyPr/>
        <a:lstStyle/>
        <a:p>
          <a:r>
            <a:rPr lang="en-US" sz="1100" b="1" dirty="0">
              <a:latin typeface="Lucida Sans"/>
            </a:rPr>
            <a:t>EOC</a:t>
          </a:r>
          <a:endParaRPr lang="en-US" sz="1100" b="1" dirty="0"/>
        </a:p>
      </dgm:t>
    </dgm:pt>
    <dgm:pt modelId="{FA56E63B-0A6B-4E6F-8977-CAF0A11D8362}" type="parTrans" cxnId="{D99287FB-903C-4E05-A506-A58A53E1DB11}">
      <dgm:prSet/>
      <dgm:spPr/>
      <dgm:t>
        <a:bodyPr/>
        <a:lstStyle/>
        <a:p>
          <a:endParaRPr lang="en-US" sz="1600"/>
        </a:p>
      </dgm:t>
    </dgm:pt>
    <dgm:pt modelId="{7087F34E-D4DE-4B26-ADB8-B6339547F5C1}" type="sibTrans" cxnId="{D99287FB-903C-4E05-A506-A58A53E1DB11}">
      <dgm:prSet/>
      <dgm:spPr/>
      <dgm:t>
        <a:bodyPr/>
        <a:lstStyle/>
        <a:p>
          <a:endParaRPr lang="en-US" sz="1600"/>
        </a:p>
      </dgm:t>
    </dgm:pt>
    <dgm:pt modelId="{E92575C5-A575-4861-B7BE-5FF44E09E7C2}">
      <dgm:prSet phldrT="[Text]" phldr="0" custT="1"/>
      <dgm:spPr/>
      <dgm:t>
        <a:bodyPr/>
        <a:lstStyle/>
        <a:p>
          <a:r>
            <a:rPr lang="en-US" sz="1100" b="1" dirty="0">
              <a:latin typeface="Lucida Sans"/>
            </a:rPr>
            <a:t>Duration</a:t>
          </a:r>
          <a:endParaRPr lang="en-US" sz="1100" b="1" dirty="0"/>
        </a:p>
      </dgm:t>
    </dgm:pt>
    <dgm:pt modelId="{82701BA9-9EE8-4F6D-AE37-E039959A8C35}" type="parTrans" cxnId="{917C81F6-B882-4742-9171-D1C3FA68CDE3}">
      <dgm:prSet/>
      <dgm:spPr/>
      <dgm:t>
        <a:bodyPr/>
        <a:lstStyle/>
        <a:p>
          <a:endParaRPr lang="en-US" sz="1600"/>
        </a:p>
      </dgm:t>
    </dgm:pt>
    <dgm:pt modelId="{8BEC9A55-F953-440E-BDA6-5EB8040ABE30}" type="sibTrans" cxnId="{917C81F6-B882-4742-9171-D1C3FA68CDE3}">
      <dgm:prSet/>
      <dgm:spPr/>
      <dgm:t>
        <a:bodyPr/>
        <a:lstStyle/>
        <a:p>
          <a:endParaRPr lang="en-US" sz="1600"/>
        </a:p>
      </dgm:t>
    </dgm:pt>
    <dgm:pt modelId="{8F575CF6-359F-431E-84F1-9C8B72099B07}">
      <dgm:prSet phldrT="[Text]" custT="1"/>
      <dgm:spPr/>
      <dgm:t>
        <a:bodyPr/>
        <a:lstStyle/>
        <a:p>
          <a:r>
            <a:rPr lang="en-US" sz="1100" b="1" dirty="0"/>
            <a:t>Root Cause</a:t>
          </a:r>
        </a:p>
      </dgm:t>
    </dgm:pt>
    <dgm:pt modelId="{F1E87B96-458C-42A3-99BC-CFB062FACEED}" type="parTrans" cxnId="{3821405B-B47C-4025-A0E5-45FF9886CCA3}">
      <dgm:prSet/>
      <dgm:spPr/>
      <dgm:t>
        <a:bodyPr/>
        <a:lstStyle/>
        <a:p>
          <a:endParaRPr lang="en-US" sz="1600"/>
        </a:p>
      </dgm:t>
    </dgm:pt>
    <dgm:pt modelId="{6B3439A7-011B-42AB-9B97-70E692A294AD}" type="sibTrans" cxnId="{3821405B-B47C-4025-A0E5-45FF9886CCA3}">
      <dgm:prSet/>
      <dgm:spPr/>
      <dgm:t>
        <a:bodyPr/>
        <a:lstStyle/>
        <a:p>
          <a:endParaRPr lang="en-US" sz="1600"/>
        </a:p>
      </dgm:t>
    </dgm:pt>
    <dgm:pt modelId="{0B5A7DB9-7C19-456D-BBCB-077B622CFC7D}">
      <dgm:prSet phldrT="[Text]" custT="1"/>
      <dgm:spPr/>
      <dgm:t>
        <a:bodyPr/>
        <a:lstStyle/>
        <a:p>
          <a:r>
            <a:rPr lang="en-US" sz="1100" b="1" dirty="0"/>
            <a:t>Risk</a:t>
          </a:r>
        </a:p>
      </dgm:t>
    </dgm:pt>
    <dgm:pt modelId="{53C1234B-74C7-457F-84A4-D0F7B017A9BA}" type="parTrans" cxnId="{A040E2B3-3568-49A3-BC83-9DD41B710390}">
      <dgm:prSet/>
      <dgm:spPr/>
      <dgm:t>
        <a:bodyPr/>
        <a:lstStyle/>
        <a:p>
          <a:endParaRPr lang="en-US" sz="1600"/>
        </a:p>
      </dgm:t>
    </dgm:pt>
    <dgm:pt modelId="{71F0CF4D-FD3B-45C3-8D70-756C113E03B7}" type="sibTrans" cxnId="{A040E2B3-3568-49A3-BC83-9DD41B710390}">
      <dgm:prSet/>
      <dgm:spPr/>
      <dgm:t>
        <a:bodyPr/>
        <a:lstStyle/>
        <a:p>
          <a:endParaRPr lang="en-US" sz="1600"/>
        </a:p>
      </dgm:t>
    </dgm:pt>
    <dgm:pt modelId="{33B9067E-57F2-40A9-BCE7-86A0C3243618}">
      <dgm:prSet phldrT="[Text]" custT="1"/>
      <dgm:spPr/>
      <dgm:t>
        <a:bodyPr/>
        <a:lstStyle/>
        <a:p>
          <a:r>
            <a:rPr lang="en-US" sz="1100" b="1" dirty="0"/>
            <a:t>Mitigation</a:t>
          </a:r>
        </a:p>
      </dgm:t>
    </dgm:pt>
    <dgm:pt modelId="{E9F5D42A-10F1-4A28-921A-62F87845CCDF}" type="parTrans" cxnId="{90D6D970-5EF9-4FCB-B6E4-5DCE0B0F2C11}">
      <dgm:prSet/>
      <dgm:spPr/>
      <dgm:t>
        <a:bodyPr/>
        <a:lstStyle/>
        <a:p>
          <a:endParaRPr lang="en-US" sz="1600"/>
        </a:p>
      </dgm:t>
    </dgm:pt>
    <dgm:pt modelId="{5319093F-CDF4-4481-BA62-BDE54EE0A3E9}" type="sibTrans" cxnId="{90D6D970-5EF9-4FCB-B6E4-5DCE0B0F2C11}">
      <dgm:prSet/>
      <dgm:spPr/>
      <dgm:t>
        <a:bodyPr/>
        <a:lstStyle/>
        <a:p>
          <a:endParaRPr lang="en-US" sz="1600"/>
        </a:p>
      </dgm:t>
    </dgm:pt>
    <dgm:pt modelId="{EDBA01D8-E877-49FB-9EF1-A705AEC58647}">
      <dgm:prSet phldrT="[Text]" custT="1"/>
      <dgm:spPr/>
      <dgm:t>
        <a:bodyPr/>
        <a:lstStyle/>
        <a:p>
          <a:r>
            <a:rPr lang="en-US" sz="1100" b="1" dirty="0"/>
            <a:t>History</a:t>
          </a:r>
        </a:p>
      </dgm:t>
    </dgm:pt>
    <dgm:pt modelId="{E5997018-B951-40D1-A88B-8A97B6A527A9}" type="parTrans" cxnId="{94A8D8BE-3BB0-4C94-807C-63BBF8FF289E}">
      <dgm:prSet/>
      <dgm:spPr/>
      <dgm:t>
        <a:bodyPr/>
        <a:lstStyle/>
        <a:p>
          <a:endParaRPr lang="en-US" sz="1600"/>
        </a:p>
      </dgm:t>
    </dgm:pt>
    <dgm:pt modelId="{0922B9B1-2F67-4499-800E-B747B357C682}" type="sibTrans" cxnId="{94A8D8BE-3BB0-4C94-807C-63BBF8FF289E}">
      <dgm:prSet/>
      <dgm:spPr/>
      <dgm:t>
        <a:bodyPr/>
        <a:lstStyle/>
        <a:p>
          <a:endParaRPr lang="en-US" sz="1600"/>
        </a:p>
      </dgm:t>
    </dgm:pt>
    <dgm:pt modelId="{00B681DA-AC09-4B64-B961-D8ACCB315B30}" type="pres">
      <dgm:prSet presAssocID="{42439EF6-A1ED-4747-ACE2-2C641D4AE21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09CB6F9-8D5B-4698-A41E-32F8CA98984E}" type="pres">
      <dgm:prSet presAssocID="{42B3BAB5-CA3E-4E5C-946C-514136D10977}" presName="centerShape" presStyleLbl="node0" presStyleIdx="0" presStyleCnt="1"/>
      <dgm:spPr/>
    </dgm:pt>
    <dgm:pt modelId="{E74BD655-7CAE-4338-9F89-2B19EC6EE383}" type="pres">
      <dgm:prSet presAssocID="{79D57ED4-4B96-46CD-82E5-1694BE01D7A0}" presName="node" presStyleLbl="node1" presStyleIdx="0" presStyleCnt="7" custScaleX="107235" custScaleY="107235">
        <dgm:presLayoutVars>
          <dgm:bulletEnabled val="1"/>
        </dgm:presLayoutVars>
      </dgm:prSet>
      <dgm:spPr/>
    </dgm:pt>
    <dgm:pt modelId="{1FBB5923-39E4-4FCF-8644-1106263DF1A7}" type="pres">
      <dgm:prSet presAssocID="{79D57ED4-4B96-46CD-82E5-1694BE01D7A0}" presName="dummy" presStyleCnt="0"/>
      <dgm:spPr/>
    </dgm:pt>
    <dgm:pt modelId="{DFE0380E-E8FF-4D12-918B-88F1DF1724A1}" type="pres">
      <dgm:prSet presAssocID="{F7436219-2455-4EA4-9139-B039C2384A38}" presName="sibTrans" presStyleLbl="sibTrans2D1" presStyleIdx="0" presStyleCnt="7"/>
      <dgm:spPr/>
    </dgm:pt>
    <dgm:pt modelId="{6236F345-F10C-433B-9A3E-F0F70F79A21F}" type="pres">
      <dgm:prSet presAssocID="{245557B0-7568-4D58-96A1-800D27064532}" presName="node" presStyleLbl="node1" presStyleIdx="1" presStyleCnt="7" custScaleX="107235" custScaleY="107235">
        <dgm:presLayoutVars>
          <dgm:bulletEnabled val="1"/>
        </dgm:presLayoutVars>
      </dgm:prSet>
      <dgm:spPr/>
    </dgm:pt>
    <dgm:pt modelId="{752ABEE2-6581-494A-A998-08F21B0CC005}" type="pres">
      <dgm:prSet presAssocID="{245557B0-7568-4D58-96A1-800D27064532}" presName="dummy" presStyleCnt="0"/>
      <dgm:spPr/>
    </dgm:pt>
    <dgm:pt modelId="{84C15DAA-124A-44F3-824C-8A30E2BFC30B}" type="pres">
      <dgm:prSet presAssocID="{7087F34E-D4DE-4B26-ADB8-B6339547F5C1}" presName="sibTrans" presStyleLbl="sibTrans2D1" presStyleIdx="1" presStyleCnt="7"/>
      <dgm:spPr/>
    </dgm:pt>
    <dgm:pt modelId="{4AF8C7B4-3C68-48B0-956C-59993CE41960}" type="pres">
      <dgm:prSet presAssocID="{E92575C5-A575-4861-B7BE-5FF44E09E7C2}" presName="node" presStyleLbl="node1" presStyleIdx="2" presStyleCnt="7" custScaleX="107235" custScaleY="107235">
        <dgm:presLayoutVars>
          <dgm:bulletEnabled val="1"/>
        </dgm:presLayoutVars>
      </dgm:prSet>
      <dgm:spPr/>
    </dgm:pt>
    <dgm:pt modelId="{5BE2566E-370B-48FF-AB9C-4C066327D5C6}" type="pres">
      <dgm:prSet presAssocID="{E92575C5-A575-4861-B7BE-5FF44E09E7C2}" presName="dummy" presStyleCnt="0"/>
      <dgm:spPr/>
    </dgm:pt>
    <dgm:pt modelId="{3A3C45E0-2395-42C6-AA71-526727083169}" type="pres">
      <dgm:prSet presAssocID="{8BEC9A55-F953-440E-BDA6-5EB8040ABE30}" presName="sibTrans" presStyleLbl="sibTrans2D1" presStyleIdx="2" presStyleCnt="7"/>
      <dgm:spPr/>
    </dgm:pt>
    <dgm:pt modelId="{997E1E19-F402-4C58-9DCF-6A55A6348465}" type="pres">
      <dgm:prSet presAssocID="{8F575CF6-359F-431E-84F1-9C8B72099B07}" presName="node" presStyleLbl="node1" presStyleIdx="3" presStyleCnt="7" custScaleX="107235" custScaleY="107235">
        <dgm:presLayoutVars>
          <dgm:bulletEnabled val="1"/>
        </dgm:presLayoutVars>
      </dgm:prSet>
      <dgm:spPr/>
    </dgm:pt>
    <dgm:pt modelId="{F84BA9F3-99F1-41D8-9C7E-A85482F1B029}" type="pres">
      <dgm:prSet presAssocID="{8F575CF6-359F-431E-84F1-9C8B72099B07}" presName="dummy" presStyleCnt="0"/>
      <dgm:spPr/>
    </dgm:pt>
    <dgm:pt modelId="{29708A90-6453-4763-BA5F-3CADCF1FFBC3}" type="pres">
      <dgm:prSet presAssocID="{6B3439A7-011B-42AB-9B97-70E692A294AD}" presName="sibTrans" presStyleLbl="sibTrans2D1" presStyleIdx="3" presStyleCnt="7"/>
      <dgm:spPr/>
    </dgm:pt>
    <dgm:pt modelId="{A2BBA515-8748-41DE-8B35-AD2FEA8E5166}" type="pres">
      <dgm:prSet presAssocID="{0B5A7DB9-7C19-456D-BBCB-077B622CFC7D}" presName="node" presStyleLbl="node1" presStyleIdx="4" presStyleCnt="7" custScaleX="107235" custScaleY="107235">
        <dgm:presLayoutVars>
          <dgm:bulletEnabled val="1"/>
        </dgm:presLayoutVars>
      </dgm:prSet>
      <dgm:spPr/>
    </dgm:pt>
    <dgm:pt modelId="{DFB9CE19-2CC5-4838-B333-0F219A5983B1}" type="pres">
      <dgm:prSet presAssocID="{0B5A7DB9-7C19-456D-BBCB-077B622CFC7D}" presName="dummy" presStyleCnt="0"/>
      <dgm:spPr/>
    </dgm:pt>
    <dgm:pt modelId="{0975D798-A4AC-4BF9-96D3-71B3A95C3122}" type="pres">
      <dgm:prSet presAssocID="{71F0CF4D-FD3B-45C3-8D70-756C113E03B7}" presName="sibTrans" presStyleLbl="sibTrans2D1" presStyleIdx="4" presStyleCnt="7"/>
      <dgm:spPr/>
    </dgm:pt>
    <dgm:pt modelId="{B6F5A263-B2F4-4F77-B918-019EDCD78FEF}" type="pres">
      <dgm:prSet presAssocID="{33B9067E-57F2-40A9-BCE7-86A0C3243618}" presName="node" presStyleLbl="node1" presStyleIdx="5" presStyleCnt="7" custScaleX="107235" custScaleY="107235">
        <dgm:presLayoutVars>
          <dgm:bulletEnabled val="1"/>
        </dgm:presLayoutVars>
      </dgm:prSet>
      <dgm:spPr/>
    </dgm:pt>
    <dgm:pt modelId="{241785A9-75E2-4728-9CE3-68AA943E8527}" type="pres">
      <dgm:prSet presAssocID="{33B9067E-57F2-40A9-BCE7-86A0C3243618}" presName="dummy" presStyleCnt="0"/>
      <dgm:spPr/>
    </dgm:pt>
    <dgm:pt modelId="{C16811FF-EDBD-4CD9-B6D7-5905320122B5}" type="pres">
      <dgm:prSet presAssocID="{5319093F-CDF4-4481-BA62-BDE54EE0A3E9}" presName="sibTrans" presStyleLbl="sibTrans2D1" presStyleIdx="5" presStyleCnt="7"/>
      <dgm:spPr/>
    </dgm:pt>
    <dgm:pt modelId="{A8D99A87-DEFD-47E9-9FE8-8C0FFC84B935}" type="pres">
      <dgm:prSet presAssocID="{EDBA01D8-E877-49FB-9EF1-A705AEC58647}" presName="node" presStyleLbl="node1" presStyleIdx="6" presStyleCnt="7" custScaleX="107235" custScaleY="107235">
        <dgm:presLayoutVars>
          <dgm:bulletEnabled val="1"/>
        </dgm:presLayoutVars>
      </dgm:prSet>
      <dgm:spPr/>
    </dgm:pt>
    <dgm:pt modelId="{AD6CA344-8F72-4691-ABC0-15710E7FC065}" type="pres">
      <dgm:prSet presAssocID="{EDBA01D8-E877-49FB-9EF1-A705AEC58647}" presName="dummy" presStyleCnt="0"/>
      <dgm:spPr/>
    </dgm:pt>
    <dgm:pt modelId="{B704C848-70E4-470A-B374-F3470F3EF51C}" type="pres">
      <dgm:prSet presAssocID="{0922B9B1-2F67-4499-800E-B747B357C682}" presName="sibTrans" presStyleLbl="sibTrans2D1" presStyleIdx="6" presStyleCnt="7"/>
      <dgm:spPr/>
    </dgm:pt>
  </dgm:ptLst>
  <dgm:cxnLst>
    <dgm:cxn modelId="{D9843F17-A2D9-4F02-A23D-B2A2B3C70132}" type="presOf" srcId="{8F575CF6-359F-431E-84F1-9C8B72099B07}" destId="{997E1E19-F402-4C58-9DCF-6A55A6348465}" srcOrd="0" destOrd="0" presId="urn:microsoft.com/office/officeart/2005/8/layout/radial6"/>
    <dgm:cxn modelId="{96FB111F-B6D6-4E1B-8918-6972BBC6F659}" type="presOf" srcId="{7087F34E-D4DE-4B26-ADB8-B6339547F5C1}" destId="{84C15DAA-124A-44F3-824C-8A30E2BFC30B}" srcOrd="0" destOrd="0" presId="urn:microsoft.com/office/officeart/2005/8/layout/radial6"/>
    <dgm:cxn modelId="{E0712838-09D9-4BF5-B279-842C33C3787E}" type="presOf" srcId="{245557B0-7568-4D58-96A1-800D27064532}" destId="{6236F345-F10C-433B-9A3E-F0F70F79A21F}" srcOrd="0" destOrd="0" presId="urn:microsoft.com/office/officeart/2005/8/layout/radial6"/>
    <dgm:cxn modelId="{AB94053F-1750-45FE-BE7E-B8163318C283}" type="presOf" srcId="{6B3439A7-011B-42AB-9B97-70E692A294AD}" destId="{29708A90-6453-4763-BA5F-3CADCF1FFBC3}" srcOrd="0" destOrd="0" presId="urn:microsoft.com/office/officeart/2005/8/layout/radial6"/>
    <dgm:cxn modelId="{3821405B-B47C-4025-A0E5-45FF9886CCA3}" srcId="{42B3BAB5-CA3E-4E5C-946C-514136D10977}" destId="{8F575CF6-359F-431E-84F1-9C8B72099B07}" srcOrd="3" destOrd="0" parTransId="{F1E87B96-458C-42A3-99BC-CFB062FACEED}" sibTransId="{6B3439A7-011B-42AB-9B97-70E692A294AD}"/>
    <dgm:cxn modelId="{49E28143-86CC-4F7D-B814-8C5F448313B2}" type="presOf" srcId="{8BEC9A55-F953-440E-BDA6-5EB8040ABE30}" destId="{3A3C45E0-2395-42C6-AA71-526727083169}" srcOrd="0" destOrd="0" presId="urn:microsoft.com/office/officeart/2005/8/layout/radial6"/>
    <dgm:cxn modelId="{E758DD48-B51C-4F22-B506-CDB4B7C36035}" type="presOf" srcId="{79D57ED4-4B96-46CD-82E5-1694BE01D7A0}" destId="{E74BD655-7CAE-4338-9F89-2B19EC6EE383}" srcOrd="0" destOrd="0" presId="urn:microsoft.com/office/officeart/2005/8/layout/radial6"/>
    <dgm:cxn modelId="{90D6D970-5EF9-4FCB-B6E4-5DCE0B0F2C11}" srcId="{42B3BAB5-CA3E-4E5C-946C-514136D10977}" destId="{33B9067E-57F2-40A9-BCE7-86A0C3243618}" srcOrd="5" destOrd="0" parTransId="{E9F5D42A-10F1-4A28-921A-62F87845CCDF}" sibTransId="{5319093F-CDF4-4481-BA62-BDE54EE0A3E9}"/>
    <dgm:cxn modelId="{7D9CF350-43A0-4743-990F-66C5EE33D2B0}" type="presOf" srcId="{71F0CF4D-FD3B-45C3-8D70-756C113E03B7}" destId="{0975D798-A4AC-4BF9-96D3-71B3A95C3122}" srcOrd="0" destOrd="0" presId="urn:microsoft.com/office/officeart/2005/8/layout/radial6"/>
    <dgm:cxn modelId="{91840773-F826-42CE-83B1-EC9873252187}" srcId="{42B3BAB5-CA3E-4E5C-946C-514136D10977}" destId="{79D57ED4-4B96-46CD-82E5-1694BE01D7A0}" srcOrd="0" destOrd="0" parTransId="{E7F2189E-84E4-4DA4-944F-0977758131B3}" sibTransId="{F7436219-2455-4EA4-9139-B039C2384A38}"/>
    <dgm:cxn modelId="{22713E73-B0B6-4DAD-832D-890838E30095}" type="presOf" srcId="{42439EF6-A1ED-4747-ACE2-2C641D4AE216}" destId="{00B681DA-AC09-4B64-B961-D8ACCB315B30}" srcOrd="0" destOrd="0" presId="urn:microsoft.com/office/officeart/2005/8/layout/radial6"/>
    <dgm:cxn modelId="{163D4C53-C6F1-4631-BF7C-952F5572A54F}" type="presOf" srcId="{E92575C5-A575-4861-B7BE-5FF44E09E7C2}" destId="{4AF8C7B4-3C68-48B0-956C-59993CE41960}" srcOrd="0" destOrd="0" presId="urn:microsoft.com/office/officeart/2005/8/layout/radial6"/>
    <dgm:cxn modelId="{58A7D455-F900-42AB-B5AD-31B22E96EFAA}" type="presOf" srcId="{42B3BAB5-CA3E-4E5C-946C-514136D10977}" destId="{D09CB6F9-8D5B-4698-A41E-32F8CA98984E}" srcOrd="0" destOrd="0" presId="urn:microsoft.com/office/officeart/2005/8/layout/radial6"/>
    <dgm:cxn modelId="{04BBED7D-8B07-4F12-8BC3-88A926934D71}" type="presOf" srcId="{5319093F-CDF4-4481-BA62-BDE54EE0A3E9}" destId="{C16811FF-EDBD-4CD9-B6D7-5905320122B5}" srcOrd="0" destOrd="0" presId="urn:microsoft.com/office/officeart/2005/8/layout/radial6"/>
    <dgm:cxn modelId="{25BFFE87-37E9-47B8-8ED6-4DF02D73ABF0}" type="presOf" srcId="{0922B9B1-2F67-4499-800E-B747B357C682}" destId="{B704C848-70E4-470A-B374-F3470F3EF51C}" srcOrd="0" destOrd="0" presId="urn:microsoft.com/office/officeart/2005/8/layout/radial6"/>
    <dgm:cxn modelId="{64262CA4-7318-4722-9D98-4954E6B65A88}" type="presOf" srcId="{EDBA01D8-E877-49FB-9EF1-A705AEC58647}" destId="{A8D99A87-DEFD-47E9-9FE8-8C0FFC84B935}" srcOrd="0" destOrd="0" presId="urn:microsoft.com/office/officeart/2005/8/layout/radial6"/>
    <dgm:cxn modelId="{A040E2B3-3568-49A3-BC83-9DD41B710390}" srcId="{42B3BAB5-CA3E-4E5C-946C-514136D10977}" destId="{0B5A7DB9-7C19-456D-BBCB-077B622CFC7D}" srcOrd="4" destOrd="0" parTransId="{53C1234B-74C7-457F-84A4-D0F7B017A9BA}" sibTransId="{71F0CF4D-FD3B-45C3-8D70-756C113E03B7}"/>
    <dgm:cxn modelId="{7A9B40B7-7B44-42BB-915C-59644F25424C}" type="presOf" srcId="{F7436219-2455-4EA4-9139-B039C2384A38}" destId="{DFE0380E-E8FF-4D12-918B-88F1DF1724A1}" srcOrd="0" destOrd="0" presId="urn:microsoft.com/office/officeart/2005/8/layout/radial6"/>
    <dgm:cxn modelId="{94A8D8BE-3BB0-4C94-807C-63BBF8FF289E}" srcId="{42B3BAB5-CA3E-4E5C-946C-514136D10977}" destId="{EDBA01D8-E877-49FB-9EF1-A705AEC58647}" srcOrd="6" destOrd="0" parTransId="{E5997018-B951-40D1-A88B-8A97B6A527A9}" sibTransId="{0922B9B1-2F67-4499-800E-B747B357C682}"/>
    <dgm:cxn modelId="{41D398C5-E7D5-4C68-A081-3F8B46ECCE62}" type="presOf" srcId="{33B9067E-57F2-40A9-BCE7-86A0C3243618}" destId="{B6F5A263-B2F4-4F77-B918-019EDCD78FEF}" srcOrd="0" destOrd="0" presId="urn:microsoft.com/office/officeart/2005/8/layout/radial6"/>
    <dgm:cxn modelId="{267DABD7-9454-40F4-830F-6D2400792664}" srcId="{42439EF6-A1ED-4747-ACE2-2C641D4AE216}" destId="{42B3BAB5-CA3E-4E5C-946C-514136D10977}" srcOrd="0" destOrd="0" parTransId="{451323CA-FC73-4E45-9549-76611725ACF0}" sibTransId="{AB36CC09-0F3C-4A16-9F57-333211923690}"/>
    <dgm:cxn modelId="{917C81F6-B882-4742-9171-D1C3FA68CDE3}" srcId="{42B3BAB5-CA3E-4E5C-946C-514136D10977}" destId="{E92575C5-A575-4861-B7BE-5FF44E09E7C2}" srcOrd="2" destOrd="0" parTransId="{82701BA9-9EE8-4F6D-AE37-E039959A8C35}" sibTransId="{8BEC9A55-F953-440E-BDA6-5EB8040ABE30}"/>
    <dgm:cxn modelId="{C8A47CF7-7E6E-4CF6-91C8-37C9ADDF4063}" type="presOf" srcId="{0B5A7DB9-7C19-456D-BBCB-077B622CFC7D}" destId="{A2BBA515-8748-41DE-8B35-AD2FEA8E5166}" srcOrd="0" destOrd="0" presId="urn:microsoft.com/office/officeart/2005/8/layout/radial6"/>
    <dgm:cxn modelId="{D99287FB-903C-4E05-A506-A58A53E1DB11}" srcId="{42B3BAB5-CA3E-4E5C-946C-514136D10977}" destId="{245557B0-7568-4D58-96A1-800D27064532}" srcOrd="1" destOrd="0" parTransId="{FA56E63B-0A6B-4E6F-8977-CAF0A11D8362}" sibTransId="{7087F34E-D4DE-4B26-ADB8-B6339547F5C1}"/>
    <dgm:cxn modelId="{FDD8B035-64D9-4DC5-A869-7C4E9690A351}" type="presParOf" srcId="{00B681DA-AC09-4B64-B961-D8ACCB315B30}" destId="{D09CB6F9-8D5B-4698-A41E-32F8CA98984E}" srcOrd="0" destOrd="0" presId="urn:microsoft.com/office/officeart/2005/8/layout/radial6"/>
    <dgm:cxn modelId="{69DFEAD7-D5C7-481C-AB20-C242C56D75A7}" type="presParOf" srcId="{00B681DA-AC09-4B64-B961-D8ACCB315B30}" destId="{E74BD655-7CAE-4338-9F89-2B19EC6EE383}" srcOrd="1" destOrd="0" presId="urn:microsoft.com/office/officeart/2005/8/layout/radial6"/>
    <dgm:cxn modelId="{CBB0DD2A-7B69-49C3-B452-93706A3B562B}" type="presParOf" srcId="{00B681DA-AC09-4B64-B961-D8ACCB315B30}" destId="{1FBB5923-39E4-4FCF-8644-1106263DF1A7}" srcOrd="2" destOrd="0" presId="urn:microsoft.com/office/officeart/2005/8/layout/radial6"/>
    <dgm:cxn modelId="{F9F15B7D-6195-4900-AE5A-D63FD0A220EE}" type="presParOf" srcId="{00B681DA-AC09-4B64-B961-D8ACCB315B30}" destId="{DFE0380E-E8FF-4D12-918B-88F1DF1724A1}" srcOrd="3" destOrd="0" presId="urn:microsoft.com/office/officeart/2005/8/layout/radial6"/>
    <dgm:cxn modelId="{A7F7FCDB-F6A6-466B-A2DD-FAA3A1DA193B}" type="presParOf" srcId="{00B681DA-AC09-4B64-B961-D8ACCB315B30}" destId="{6236F345-F10C-433B-9A3E-F0F70F79A21F}" srcOrd="4" destOrd="0" presId="urn:microsoft.com/office/officeart/2005/8/layout/radial6"/>
    <dgm:cxn modelId="{93F8F7A1-5468-4EE8-AA15-F4733716EE0E}" type="presParOf" srcId="{00B681DA-AC09-4B64-B961-D8ACCB315B30}" destId="{752ABEE2-6581-494A-A998-08F21B0CC005}" srcOrd="5" destOrd="0" presId="urn:microsoft.com/office/officeart/2005/8/layout/radial6"/>
    <dgm:cxn modelId="{6CD6FA05-3D8C-4385-8279-A288896B4C20}" type="presParOf" srcId="{00B681DA-AC09-4B64-B961-D8ACCB315B30}" destId="{84C15DAA-124A-44F3-824C-8A30E2BFC30B}" srcOrd="6" destOrd="0" presId="urn:microsoft.com/office/officeart/2005/8/layout/radial6"/>
    <dgm:cxn modelId="{33552473-0E4E-4A28-A5BB-0A13432EC83F}" type="presParOf" srcId="{00B681DA-AC09-4B64-B961-D8ACCB315B30}" destId="{4AF8C7B4-3C68-48B0-956C-59993CE41960}" srcOrd="7" destOrd="0" presId="urn:microsoft.com/office/officeart/2005/8/layout/radial6"/>
    <dgm:cxn modelId="{CF90258B-5421-4515-90FF-96720F65D5E8}" type="presParOf" srcId="{00B681DA-AC09-4B64-B961-D8ACCB315B30}" destId="{5BE2566E-370B-48FF-AB9C-4C066327D5C6}" srcOrd="8" destOrd="0" presId="urn:microsoft.com/office/officeart/2005/8/layout/radial6"/>
    <dgm:cxn modelId="{6DBA6227-80EF-48EA-B0F2-EF71AEB4BA56}" type="presParOf" srcId="{00B681DA-AC09-4B64-B961-D8ACCB315B30}" destId="{3A3C45E0-2395-42C6-AA71-526727083169}" srcOrd="9" destOrd="0" presId="urn:microsoft.com/office/officeart/2005/8/layout/radial6"/>
    <dgm:cxn modelId="{59F97911-13D2-4043-88CF-5821BB48705A}" type="presParOf" srcId="{00B681DA-AC09-4B64-B961-D8ACCB315B30}" destId="{997E1E19-F402-4C58-9DCF-6A55A6348465}" srcOrd="10" destOrd="0" presId="urn:microsoft.com/office/officeart/2005/8/layout/radial6"/>
    <dgm:cxn modelId="{0A5A75C5-0F71-4782-97C8-2A78704010A2}" type="presParOf" srcId="{00B681DA-AC09-4B64-B961-D8ACCB315B30}" destId="{F84BA9F3-99F1-41D8-9C7E-A85482F1B029}" srcOrd="11" destOrd="0" presId="urn:microsoft.com/office/officeart/2005/8/layout/radial6"/>
    <dgm:cxn modelId="{108E792C-380A-4B23-A455-63E81B205518}" type="presParOf" srcId="{00B681DA-AC09-4B64-B961-D8ACCB315B30}" destId="{29708A90-6453-4763-BA5F-3CADCF1FFBC3}" srcOrd="12" destOrd="0" presId="urn:microsoft.com/office/officeart/2005/8/layout/radial6"/>
    <dgm:cxn modelId="{E6D47A78-F3CD-420E-8A6B-31C52D36AD40}" type="presParOf" srcId="{00B681DA-AC09-4B64-B961-D8ACCB315B30}" destId="{A2BBA515-8748-41DE-8B35-AD2FEA8E5166}" srcOrd="13" destOrd="0" presId="urn:microsoft.com/office/officeart/2005/8/layout/radial6"/>
    <dgm:cxn modelId="{C4262B53-2059-4A2B-A73A-D3EFA789DBDF}" type="presParOf" srcId="{00B681DA-AC09-4B64-B961-D8ACCB315B30}" destId="{DFB9CE19-2CC5-4838-B333-0F219A5983B1}" srcOrd="14" destOrd="0" presId="urn:microsoft.com/office/officeart/2005/8/layout/radial6"/>
    <dgm:cxn modelId="{1F9BA825-8FAB-4876-9607-172A383FE3C3}" type="presParOf" srcId="{00B681DA-AC09-4B64-B961-D8ACCB315B30}" destId="{0975D798-A4AC-4BF9-96D3-71B3A95C3122}" srcOrd="15" destOrd="0" presId="urn:microsoft.com/office/officeart/2005/8/layout/radial6"/>
    <dgm:cxn modelId="{D929D0ED-F949-456A-865A-2FECBA74DF21}" type="presParOf" srcId="{00B681DA-AC09-4B64-B961-D8ACCB315B30}" destId="{B6F5A263-B2F4-4F77-B918-019EDCD78FEF}" srcOrd="16" destOrd="0" presId="urn:microsoft.com/office/officeart/2005/8/layout/radial6"/>
    <dgm:cxn modelId="{A2217E4E-6CF1-4805-AA63-DA131056C8DC}" type="presParOf" srcId="{00B681DA-AC09-4B64-B961-D8ACCB315B30}" destId="{241785A9-75E2-4728-9CE3-68AA943E8527}" srcOrd="17" destOrd="0" presId="urn:microsoft.com/office/officeart/2005/8/layout/radial6"/>
    <dgm:cxn modelId="{F133100F-B3C9-4503-BA97-BF3131E36B43}" type="presParOf" srcId="{00B681DA-AC09-4B64-B961-D8ACCB315B30}" destId="{C16811FF-EDBD-4CD9-B6D7-5905320122B5}" srcOrd="18" destOrd="0" presId="urn:microsoft.com/office/officeart/2005/8/layout/radial6"/>
    <dgm:cxn modelId="{0EDF9B96-687A-4546-9CC6-546DF178FC9E}" type="presParOf" srcId="{00B681DA-AC09-4B64-B961-D8ACCB315B30}" destId="{A8D99A87-DEFD-47E9-9FE8-8C0FFC84B935}" srcOrd="19" destOrd="0" presId="urn:microsoft.com/office/officeart/2005/8/layout/radial6"/>
    <dgm:cxn modelId="{FAD7A022-F211-49B5-86A5-A3D5BEC6AD23}" type="presParOf" srcId="{00B681DA-AC09-4B64-B961-D8ACCB315B30}" destId="{AD6CA344-8F72-4691-ABC0-15710E7FC065}" srcOrd="20" destOrd="0" presId="urn:microsoft.com/office/officeart/2005/8/layout/radial6"/>
    <dgm:cxn modelId="{A482EBE7-77C7-41A2-86E0-AB151257619B}" type="presParOf" srcId="{00B681DA-AC09-4B64-B961-D8ACCB315B30}" destId="{B704C848-70E4-470A-B374-F3470F3EF51C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B49F87-1411-4A88-948A-11E9440BD18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9D4563-913D-4359-9C8F-25BCF4B998A5}">
      <dgm:prSet phldrT="[Text]"/>
      <dgm:spPr/>
      <dgm:t>
        <a:bodyPr/>
        <a:lstStyle/>
        <a:p>
          <a:r>
            <a:rPr lang="en-US" b="1"/>
            <a:t>Description of Noncompliance</a:t>
          </a:r>
        </a:p>
      </dgm:t>
    </dgm:pt>
    <dgm:pt modelId="{C4297DF6-102D-4D21-9976-49D689AC9161}" type="parTrans" cxnId="{3D29633E-1525-4881-A891-123D22F1505E}">
      <dgm:prSet/>
      <dgm:spPr/>
      <dgm:t>
        <a:bodyPr/>
        <a:lstStyle/>
        <a:p>
          <a:endParaRPr lang="en-US" b="1"/>
        </a:p>
      </dgm:t>
    </dgm:pt>
    <dgm:pt modelId="{554EC1B9-5961-4D0F-9EA1-D378339E27D8}" type="sibTrans" cxnId="{3D29633E-1525-4881-A891-123D22F1505E}">
      <dgm:prSet/>
      <dgm:spPr/>
      <dgm:t>
        <a:bodyPr/>
        <a:lstStyle/>
        <a:p>
          <a:endParaRPr lang="en-US" b="1"/>
        </a:p>
      </dgm:t>
    </dgm:pt>
    <dgm:pt modelId="{59BD05BD-DBC5-42AF-9299-2486F3607F42}">
      <dgm:prSet phldrT="[Text]"/>
      <dgm:spPr/>
      <dgm:t>
        <a:bodyPr/>
        <a:lstStyle/>
        <a:p>
          <a:r>
            <a:rPr lang="en-US" b="1" dirty="0"/>
            <a:t>Extent of Condition</a:t>
          </a:r>
        </a:p>
      </dgm:t>
    </dgm:pt>
    <dgm:pt modelId="{19412ED8-6CDA-41DD-AAFC-170A3765017F}" type="parTrans" cxnId="{E8409304-2E2C-4821-93F7-54BE9D8346B5}">
      <dgm:prSet/>
      <dgm:spPr/>
      <dgm:t>
        <a:bodyPr/>
        <a:lstStyle/>
        <a:p>
          <a:endParaRPr lang="en-US" b="1"/>
        </a:p>
      </dgm:t>
    </dgm:pt>
    <dgm:pt modelId="{6ACB5A42-F0A1-4079-B576-5F289304E28E}" type="sibTrans" cxnId="{E8409304-2E2C-4821-93F7-54BE9D8346B5}">
      <dgm:prSet/>
      <dgm:spPr/>
      <dgm:t>
        <a:bodyPr/>
        <a:lstStyle/>
        <a:p>
          <a:endParaRPr lang="en-US" b="1"/>
        </a:p>
      </dgm:t>
    </dgm:pt>
    <dgm:pt modelId="{CC95A0C2-B96C-48A1-A7B9-3323E17B0AFE}">
      <dgm:prSet phldrT="[Text]"/>
      <dgm:spPr/>
      <dgm:t>
        <a:bodyPr/>
        <a:lstStyle/>
        <a:p>
          <a:r>
            <a:rPr lang="en-US" b="1" dirty="0"/>
            <a:t>Duration</a:t>
          </a:r>
        </a:p>
      </dgm:t>
    </dgm:pt>
    <dgm:pt modelId="{AE1DBBB7-3D88-4B34-8347-7FA045EB2C2C}" type="parTrans" cxnId="{66D2ECFD-4FC0-464D-9C54-E9680CD7317F}">
      <dgm:prSet/>
      <dgm:spPr/>
      <dgm:t>
        <a:bodyPr/>
        <a:lstStyle/>
        <a:p>
          <a:endParaRPr lang="en-US" b="1"/>
        </a:p>
      </dgm:t>
    </dgm:pt>
    <dgm:pt modelId="{2DE95E86-B652-42CB-8893-EA3499E782F9}" type="sibTrans" cxnId="{66D2ECFD-4FC0-464D-9C54-E9680CD7317F}">
      <dgm:prSet/>
      <dgm:spPr/>
      <dgm:t>
        <a:bodyPr/>
        <a:lstStyle/>
        <a:p>
          <a:endParaRPr lang="en-US" b="1"/>
        </a:p>
      </dgm:t>
    </dgm:pt>
    <dgm:pt modelId="{3885B26A-9437-48F8-A2FD-5DB901A9FCF7}">
      <dgm:prSet phldrT="[Text]"/>
      <dgm:spPr/>
      <dgm:t>
        <a:bodyPr/>
        <a:lstStyle/>
        <a:p>
          <a:r>
            <a:rPr lang="en-US" b="1" dirty="0"/>
            <a:t>Risk Analysis</a:t>
          </a:r>
        </a:p>
      </dgm:t>
    </dgm:pt>
    <dgm:pt modelId="{F4756ED0-4FB4-4DA8-9620-3E2D8CDD0372}" type="parTrans" cxnId="{5523A424-0D80-4435-8F77-9D044370C51F}">
      <dgm:prSet/>
      <dgm:spPr/>
      <dgm:t>
        <a:bodyPr/>
        <a:lstStyle/>
        <a:p>
          <a:endParaRPr lang="en-US" b="1"/>
        </a:p>
      </dgm:t>
    </dgm:pt>
    <dgm:pt modelId="{B6E7FD8E-6430-4361-A5FD-A6D94D7D859F}" type="sibTrans" cxnId="{5523A424-0D80-4435-8F77-9D044370C51F}">
      <dgm:prSet/>
      <dgm:spPr/>
      <dgm:t>
        <a:bodyPr/>
        <a:lstStyle/>
        <a:p>
          <a:endParaRPr lang="en-US" b="1"/>
        </a:p>
      </dgm:t>
    </dgm:pt>
    <dgm:pt modelId="{81CA5B62-5B06-4094-95FD-E03490B0A14D}">
      <dgm:prSet phldrT="[Text]"/>
      <dgm:spPr/>
      <dgm:t>
        <a:bodyPr/>
        <a:lstStyle/>
        <a:p>
          <a:r>
            <a:rPr lang="en-US" b="1"/>
            <a:t>Root Cause</a:t>
          </a:r>
        </a:p>
      </dgm:t>
    </dgm:pt>
    <dgm:pt modelId="{006C7750-F9EC-4A26-82E2-F9FECFE4B847}" type="parTrans" cxnId="{00DBF735-F902-41BF-A1AD-6329D58D8CF7}">
      <dgm:prSet/>
      <dgm:spPr/>
      <dgm:t>
        <a:bodyPr/>
        <a:lstStyle/>
        <a:p>
          <a:endParaRPr lang="en-US" b="1"/>
        </a:p>
      </dgm:t>
    </dgm:pt>
    <dgm:pt modelId="{45145DD0-480A-46BB-AA13-1FBAE68994BF}" type="sibTrans" cxnId="{00DBF735-F902-41BF-A1AD-6329D58D8CF7}">
      <dgm:prSet/>
      <dgm:spPr/>
      <dgm:t>
        <a:bodyPr/>
        <a:lstStyle/>
        <a:p>
          <a:endParaRPr lang="en-US" b="1"/>
        </a:p>
      </dgm:t>
    </dgm:pt>
    <dgm:pt modelId="{785743D0-18C4-44EB-B430-C4019926FBD1}">
      <dgm:prSet phldrT="[Text]"/>
      <dgm:spPr/>
      <dgm:t>
        <a:bodyPr/>
        <a:lstStyle/>
        <a:p>
          <a:r>
            <a:rPr lang="en-US" b="1" dirty="0"/>
            <a:t>Mitigation</a:t>
          </a:r>
        </a:p>
      </dgm:t>
    </dgm:pt>
    <dgm:pt modelId="{AE5674DC-06B5-4F02-A356-70CF4B329047}" type="parTrans" cxnId="{57FE7652-B9F1-41A6-A6EC-A02D04D8A0FB}">
      <dgm:prSet/>
      <dgm:spPr/>
      <dgm:t>
        <a:bodyPr/>
        <a:lstStyle/>
        <a:p>
          <a:endParaRPr lang="en-US" b="1"/>
        </a:p>
      </dgm:t>
    </dgm:pt>
    <dgm:pt modelId="{1CB62379-9A94-4FFE-8384-9309C60E242D}" type="sibTrans" cxnId="{57FE7652-B9F1-41A6-A6EC-A02D04D8A0FB}">
      <dgm:prSet/>
      <dgm:spPr/>
      <dgm:t>
        <a:bodyPr/>
        <a:lstStyle/>
        <a:p>
          <a:endParaRPr lang="en-US" b="1"/>
        </a:p>
      </dgm:t>
    </dgm:pt>
    <dgm:pt modelId="{5EABBEAE-3262-46CA-8AB8-33E2E25F4B07}">
      <dgm:prSet phldrT="[Text]"/>
      <dgm:spPr/>
      <dgm:t>
        <a:bodyPr/>
        <a:lstStyle/>
        <a:p>
          <a:r>
            <a:rPr lang="en-US" b="1" dirty="0"/>
            <a:t>Compliance History</a:t>
          </a:r>
        </a:p>
      </dgm:t>
    </dgm:pt>
    <dgm:pt modelId="{8CEA2212-3910-4B19-B587-496C8C680B34}" type="parTrans" cxnId="{667EFF49-7D16-480F-BF1F-85AA26374230}">
      <dgm:prSet/>
      <dgm:spPr/>
      <dgm:t>
        <a:bodyPr/>
        <a:lstStyle/>
        <a:p>
          <a:endParaRPr lang="en-US" b="1"/>
        </a:p>
      </dgm:t>
    </dgm:pt>
    <dgm:pt modelId="{FEDC5256-62E7-4D64-9C0E-940981A40DC6}" type="sibTrans" cxnId="{667EFF49-7D16-480F-BF1F-85AA26374230}">
      <dgm:prSet/>
      <dgm:spPr/>
      <dgm:t>
        <a:bodyPr/>
        <a:lstStyle/>
        <a:p>
          <a:endParaRPr lang="en-US" b="1"/>
        </a:p>
      </dgm:t>
    </dgm:pt>
    <dgm:pt modelId="{D2F8D465-B6C2-4D9F-9F80-E0F945C8C708}" type="pres">
      <dgm:prSet presAssocID="{DFB49F87-1411-4A88-948A-11E9440BD186}" presName="diagram" presStyleCnt="0">
        <dgm:presLayoutVars>
          <dgm:dir/>
          <dgm:resizeHandles val="exact"/>
        </dgm:presLayoutVars>
      </dgm:prSet>
      <dgm:spPr/>
    </dgm:pt>
    <dgm:pt modelId="{F3A20B34-E62E-4E52-8BF7-8E5E43522809}" type="pres">
      <dgm:prSet presAssocID="{C19D4563-913D-4359-9C8F-25BCF4B998A5}" presName="node" presStyleLbl="node1" presStyleIdx="0" presStyleCnt="7">
        <dgm:presLayoutVars>
          <dgm:bulletEnabled val="1"/>
        </dgm:presLayoutVars>
      </dgm:prSet>
      <dgm:spPr/>
    </dgm:pt>
    <dgm:pt modelId="{BF260C8F-222E-49F0-903B-9788944057F8}" type="pres">
      <dgm:prSet presAssocID="{554EC1B9-5961-4D0F-9EA1-D378339E27D8}" presName="sibTrans" presStyleCnt="0"/>
      <dgm:spPr/>
    </dgm:pt>
    <dgm:pt modelId="{844B388B-6F2F-4617-A11E-24B6E2E2DDD6}" type="pres">
      <dgm:prSet presAssocID="{59BD05BD-DBC5-42AF-9299-2486F3607F42}" presName="node" presStyleLbl="node1" presStyleIdx="1" presStyleCnt="7">
        <dgm:presLayoutVars>
          <dgm:bulletEnabled val="1"/>
        </dgm:presLayoutVars>
      </dgm:prSet>
      <dgm:spPr/>
    </dgm:pt>
    <dgm:pt modelId="{C94BA459-82A2-4B59-9C03-CF2CD2667FBA}" type="pres">
      <dgm:prSet presAssocID="{6ACB5A42-F0A1-4079-B576-5F289304E28E}" presName="sibTrans" presStyleCnt="0"/>
      <dgm:spPr/>
    </dgm:pt>
    <dgm:pt modelId="{B420E703-9D20-478A-BC2E-6C3BE1AA9A55}" type="pres">
      <dgm:prSet presAssocID="{CC95A0C2-B96C-48A1-A7B9-3323E17B0AFE}" presName="node" presStyleLbl="node1" presStyleIdx="2" presStyleCnt="7">
        <dgm:presLayoutVars>
          <dgm:bulletEnabled val="1"/>
        </dgm:presLayoutVars>
      </dgm:prSet>
      <dgm:spPr/>
    </dgm:pt>
    <dgm:pt modelId="{ABD9A905-EC41-4B27-BC96-4C9A7CF96F29}" type="pres">
      <dgm:prSet presAssocID="{2DE95E86-B652-42CB-8893-EA3499E782F9}" presName="sibTrans" presStyleCnt="0"/>
      <dgm:spPr/>
    </dgm:pt>
    <dgm:pt modelId="{8802B4F9-DFE8-4862-8781-1D3FF82CDB91}" type="pres">
      <dgm:prSet presAssocID="{3885B26A-9437-48F8-A2FD-5DB901A9FCF7}" presName="node" presStyleLbl="node1" presStyleIdx="3" presStyleCnt="7">
        <dgm:presLayoutVars>
          <dgm:bulletEnabled val="1"/>
        </dgm:presLayoutVars>
      </dgm:prSet>
      <dgm:spPr/>
    </dgm:pt>
    <dgm:pt modelId="{0E9488B3-E244-49E1-A109-88E66D776F6D}" type="pres">
      <dgm:prSet presAssocID="{B6E7FD8E-6430-4361-A5FD-A6D94D7D859F}" presName="sibTrans" presStyleCnt="0"/>
      <dgm:spPr/>
    </dgm:pt>
    <dgm:pt modelId="{CFF3A2B5-320E-4ED6-BE82-D9ED53B69B74}" type="pres">
      <dgm:prSet presAssocID="{81CA5B62-5B06-4094-95FD-E03490B0A14D}" presName="node" presStyleLbl="node1" presStyleIdx="4" presStyleCnt="7">
        <dgm:presLayoutVars>
          <dgm:bulletEnabled val="1"/>
        </dgm:presLayoutVars>
      </dgm:prSet>
      <dgm:spPr/>
    </dgm:pt>
    <dgm:pt modelId="{925724E9-F38F-4A30-9A4D-2D9B5E877C9C}" type="pres">
      <dgm:prSet presAssocID="{45145DD0-480A-46BB-AA13-1FBAE68994BF}" presName="sibTrans" presStyleCnt="0"/>
      <dgm:spPr/>
    </dgm:pt>
    <dgm:pt modelId="{302D4BA0-1236-4259-B15D-D5E277D54510}" type="pres">
      <dgm:prSet presAssocID="{785743D0-18C4-44EB-B430-C4019926FBD1}" presName="node" presStyleLbl="node1" presStyleIdx="5" presStyleCnt="7">
        <dgm:presLayoutVars>
          <dgm:bulletEnabled val="1"/>
        </dgm:presLayoutVars>
      </dgm:prSet>
      <dgm:spPr/>
    </dgm:pt>
    <dgm:pt modelId="{F413F746-AB87-4079-94D6-35DA5DB89E71}" type="pres">
      <dgm:prSet presAssocID="{1CB62379-9A94-4FFE-8384-9309C60E242D}" presName="sibTrans" presStyleCnt="0"/>
      <dgm:spPr/>
    </dgm:pt>
    <dgm:pt modelId="{2FB53237-8843-4065-85DA-FF7DEE367F2B}" type="pres">
      <dgm:prSet presAssocID="{5EABBEAE-3262-46CA-8AB8-33E2E25F4B07}" presName="node" presStyleLbl="node1" presStyleIdx="6" presStyleCnt="7">
        <dgm:presLayoutVars>
          <dgm:bulletEnabled val="1"/>
        </dgm:presLayoutVars>
      </dgm:prSet>
      <dgm:spPr/>
    </dgm:pt>
  </dgm:ptLst>
  <dgm:cxnLst>
    <dgm:cxn modelId="{E8409304-2E2C-4821-93F7-54BE9D8346B5}" srcId="{DFB49F87-1411-4A88-948A-11E9440BD186}" destId="{59BD05BD-DBC5-42AF-9299-2486F3607F42}" srcOrd="1" destOrd="0" parTransId="{19412ED8-6CDA-41DD-AAFC-170A3765017F}" sibTransId="{6ACB5A42-F0A1-4079-B576-5F289304E28E}"/>
    <dgm:cxn modelId="{9F9BE019-CE75-4234-84A4-A79E9597E42F}" type="presOf" srcId="{3885B26A-9437-48F8-A2FD-5DB901A9FCF7}" destId="{8802B4F9-DFE8-4862-8781-1D3FF82CDB91}" srcOrd="0" destOrd="0" presId="urn:microsoft.com/office/officeart/2005/8/layout/default"/>
    <dgm:cxn modelId="{5523A424-0D80-4435-8F77-9D044370C51F}" srcId="{DFB49F87-1411-4A88-948A-11E9440BD186}" destId="{3885B26A-9437-48F8-A2FD-5DB901A9FCF7}" srcOrd="3" destOrd="0" parTransId="{F4756ED0-4FB4-4DA8-9620-3E2D8CDD0372}" sibTransId="{B6E7FD8E-6430-4361-A5FD-A6D94D7D859F}"/>
    <dgm:cxn modelId="{00DBF735-F902-41BF-A1AD-6329D58D8CF7}" srcId="{DFB49F87-1411-4A88-948A-11E9440BD186}" destId="{81CA5B62-5B06-4094-95FD-E03490B0A14D}" srcOrd="4" destOrd="0" parTransId="{006C7750-F9EC-4A26-82E2-F9FECFE4B847}" sibTransId="{45145DD0-480A-46BB-AA13-1FBAE68994BF}"/>
    <dgm:cxn modelId="{D1DE0239-B884-4AB3-A059-1B4771080D71}" type="presOf" srcId="{DFB49F87-1411-4A88-948A-11E9440BD186}" destId="{D2F8D465-B6C2-4D9F-9F80-E0F945C8C708}" srcOrd="0" destOrd="0" presId="urn:microsoft.com/office/officeart/2005/8/layout/default"/>
    <dgm:cxn modelId="{3D29633E-1525-4881-A891-123D22F1505E}" srcId="{DFB49F87-1411-4A88-948A-11E9440BD186}" destId="{C19D4563-913D-4359-9C8F-25BCF4B998A5}" srcOrd="0" destOrd="0" parTransId="{C4297DF6-102D-4D21-9976-49D689AC9161}" sibTransId="{554EC1B9-5961-4D0F-9EA1-D378339E27D8}"/>
    <dgm:cxn modelId="{667EFF49-7D16-480F-BF1F-85AA26374230}" srcId="{DFB49F87-1411-4A88-948A-11E9440BD186}" destId="{5EABBEAE-3262-46CA-8AB8-33E2E25F4B07}" srcOrd="6" destOrd="0" parTransId="{8CEA2212-3910-4B19-B587-496C8C680B34}" sibTransId="{FEDC5256-62E7-4D64-9C0E-940981A40DC6}"/>
    <dgm:cxn modelId="{57FE7652-B9F1-41A6-A6EC-A02D04D8A0FB}" srcId="{DFB49F87-1411-4A88-948A-11E9440BD186}" destId="{785743D0-18C4-44EB-B430-C4019926FBD1}" srcOrd="5" destOrd="0" parTransId="{AE5674DC-06B5-4F02-A356-70CF4B329047}" sibTransId="{1CB62379-9A94-4FFE-8384-9309C60E242D}"/>
    <dgm:cxn modelId="{ED13AE72-0C8A-4230-A465-34CC70B2D471}" type="presOf" srcId="{5EABBEAE-3262-46CA-8AB8-33E2E25F4B07}" destId="{2FB53237-8843-4065-85DA-FF7DEE367F2B}" srcOrd="0" destOrd="0" presId="urn:microsoft.com/office/officeart/2005/8/layout/default"/>
    <dgm:cxn modelId="{4D71FF8B-D1A2-4B59-ABDF-DC77E8F6265C}" type="presOf" srcId="{59BD05BD-DBC5-42AF-9299-2486F3607F42}" destId="{844B388B-6F2F-4617-A11E-24B6E2E2DDD6}" srcOrd="0" destOrd="0" presId="urn:microsoft.com/office/officeart/2005/8/layout/default"/>
    <dgm:cxn modelId="{EEA7E993-5C52-4143-9880-FB207018C238}" type="presOf" srcId="{785743D0-18C4-44EB-B430-C4019926FBD1}" destId="{302D4BA0-1236-4259-B15D-D5E277D54510}" srcOrd="0" destOrd="0" presId="urn:microsoft.com/office/officeart/2005/8/layout/default"/>
    <dgm:cxn modelId="{CA5CCF94-2D2D-4844-AE2A-DA9072A11532}" type="presOf" srcId="{81CA5B62-5B06-4094-95FD-E03490B0A14D}" destId="{CFF3A2B5-320E-4ED6-BE82-D9ED53B69B74}" srcOrd="0" destOrd="0" presId="urn:microsoft.com/office/officeart/2005/8/layout/default"/>
    <dgm:cxn modelId="{8A4353D9-2C35-47C5-803A-4EF446EEE147}" type="presOf" srcId="{C19D4563-913D-4359-9C8F-25BCF4B998A5}" destId="{F3A20B34-E62E-4E52-8BF7-8E5E43522809}" srcOrd="0" destOrd="0" presId="urn:microsoft.com/office/officeart/2005/8/layout/default"/>
    <dgm:cxn modelId="{168C55F7-75AD-4165-AE6A-E86564B2511E}" type="presOf" srcId="{CC95A0C2-B96C-48A1-A7B9-3323E17B0AFE}" destId="{B420E703-9D20-478A-BC2E-6C3BE1AA9A55}" srcOrd="0" destOrd="0" presId="urn:microsoft.com/office/officeart/2005/8/layout/default"/>
    <dgm:cxn modelId="{66D2ECFD-4FC0-464D-9C54-E9680CD7317F}" srcId="{DFB49F87-1411-4A88-948A-11E9440BD186}" destId="{CC95A0C2-B96C-48A1-A7B9-3323E17B0AFE}" srcOrd="2" destOrd="0" parTransId="{AE1DBBB7-3D88-4B34-8347-7FA045EB2C2C}" sibTransId="{2DE95E86-B652-42CB-8893-EA3499E782F9}"/>
    <dgm:cxn modelId="{EF650013-EDB8-4732-998A-D7B05B03EC74}" type="presParOf" srcId="{D2F8D465-B6C2-4D9F-9F80-E0F945C8C708}" destId="{F3A20B34-E62E-4E52-8BF7-8E5E43522809}" srcOrd="0" destOrd="0" presId="urn:microsoft.com/office/officeart/2005/8/layout/default"/>
    <dgm:cxn modelId="{C23821A2-EF7B-477F-9FB8-344553E259F5}" type="presParOf" srcId="{D2F8D465-B6C2-4D9F-9F80-E0F945C8C708}" destId="{BF260C8F-222E-49F0-903B-9788944057F8}" srcOrd="1" destOrd="0" presId="urn:microsoft.com/office/officeart/2005/8/layout/default"/>
    <dgm:cxn modelId="{F2F6A0CD-F4E4-4B8A-A851-573F9F07FE4A}" type="presParOf" srcId="{D2F8D465-B6C2-4D9F-9F80-E0F945C8C708}" destId="{844B388B-6F2F-4617-A11E-24B6E2E2DDD6}" srcOrd="2" destOrd="0" presId="urn:microsoft.com/office/officeart/2005/8/layout/default"/>
    <dgm:cxn modelId="{71F74431-FF6D-47C6-84D2-3E6B8F9D628A}" type="presParOf" srcId="{D2F8D465-B6C2-4D9F-9F80-E0F945C8C708}" destId="{C94BA459-82A2-4B59-9C03-CF2CD2667FBA}" srcOrd="3" destOrd="0" presId="urn:microsoft.com/office/officeart/2005/8/layout/default"/>
    <dgm:cxn modelId="{3F13A9D8-47A8-4B21-BA9C-227BAE1F40A4}" type="presParOf" srcId="{D2F8D465-B6C2-4D9F-9F80-E0F945C8C708}" destId="{B420E703-9D20-478A-BC2E-6C3BE1AA9A55}" srcOrd="4" destOrd="0" presId="urn:microsoft.com/office/officeart/2005/8/layout/default"/>
    <dgm:cxn modelId="{2F153E5D-2C07-48DA-B0D6-2C561467EF45}" type="presParOf" srcId="{D2F8D465-B6C2-4D9F-9F80-E0F945C8C708}" destId="{ABD9A905-EC41-4B27-BC96-4C9A7CF96F29}" srcOrd="5" destOrd="0" presId="urn:microsoft.com/office/officeart/2005/8/layout/default"/>
    <dgm:cxn modelId="{F079A291-284A-4F04-BACA-9FBFC45BC3B3}" type="presParOf" srcId="{D2F8D465-B6C2-4D9F-9F80-E0F945C8C708}" destId="{8802B4F9-DFE8-4862-8781-1D3FF82CDB91}" srcOrd="6" destOrd="0" presId="urn:microsoft.com/office/officeart/2005/8/layout/default"/>
    <dgm:cxn modelId="{6116E792-43E9-4E2C-93BC-89F66C4853C1}" type="presParOf" srcId="{D2F8D465-B6C2-4D9F-9F80-E0F945C8C708}" destId="{0E9488B3-E244-49E1-A109-88E66D776F6D}" srcOrd="7" destOrd="0" presId="urn:microsoft.com/office/officeart/2005/8/layout/default"/>
    <dgm:cxn modelId="{0CDA89C6-7A2E-46CD-B8E3-54457559A98D}" type="presParOf" srcId="{D2F8D465-B6C2-4D9F-9F80-E0F945C8C708}" destId="{CFF3A2B5-320E-4ED6-BE82-D9ED53B69B74}" srcOrd="8" destOrd="0" presId="urn:microsoft.com/office/officeart/2005/8/layout/default"/>
    <dgm:cxn modelId="{6C9A3672-7818-4DDD-A815-986D454CACC4}" type="presParOf" srcId="{D2F8D465-B6C2-4D9F-9F80-E0F945C8C708}" destId="{925724E9-F38F-4A30-9A4D-2D9B5E877C9C}" srcOrd="9" destOrd="0" presId="urn:microsoft.com/office/officeart/2005/8/layout/default"/>
    <dgm:cxn modelId="{AF815B1A-40CB-4A70-940F-C2017A5A0B5A}" type="presParOf" srcId="{D2F8D465-B6C2-4D9F-9F80-E0F945C8C708}" destId="{302D4BA0-1236-4259-B15D-D5E277D54510}" srcOrd="10" destOrd="0" presId="urn:microsoft.com/office/officeart/2005/8/layout/default"/>
    <dgm:cxn modelId="{B2636420-4459-4F98-9268-DB466184E6CE}" type="presParOf" srcId="{D2F8D465-B6C2-4D9F-9F80-E0F945C8C708}" destId="{F413F746-AB87-4079-94D6-35DA5DB89E71}" srcOrd="11" destOrd="0" presId="urn:microsoft.com/office/officeart/2005/8/layout/default"/>
    <dgm:cxn modelId="{38CE45F3-00B3-40F7-8351-F0D24E469B68}" type="presParOf" srcId="{D2F8D465-B6C2-4D9F-9F80-E0F945C8C708}" destId="{2FB53237-8843-4065-85DA-FF7DEE367F2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D9C90-2E54-47B0-A383-54980B6C9F67}">
      <dsp:nvSpPr>
        <dsp:cNvPr id="0" name=""/>
        <dsp:cNvSpPr/>
      </dsp:nvSpPr>
      <dsp:spPr>
        <a:xfrm>
          <a:off x="4228" y="533885"/>
          <a:ext cx="2542755" cy="1017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Palatino Linotype"/>
            </a:rPr>
            <a:t>Enforcement Background</a:t>
          </a:r>
        </a:p>
      </dsp:txBody>
      <dsp:txXfrm>
        <a:off x="4228" y="533885"/>
        <a:ext cx="2542755" cy="1017102"/>
      </dsp:txXfrm>
    </dsp:sp>
    <dsp:sp modelId="{9292CA88-9181-489A-9FCB-D01A115EA213}">
      <dsp:nvSpPr>
        <dsp:cNvPr id="0" name=""/>
        <dsp:cNvSpPr/>
      </dsp:nvSpPr>
      <dsp:spPr>
        <a:xfrm>
          <a:off x="0" y="1550988"/>
          <a:ext cx="2542755" cy="30332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284163" lvl="1" indent="-231775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kern="1200" dirty="0">
              <a:latin typeface="Palatino Linotype"/>
            </a:rPr>
            <a:t>Introduction</a:t>
          </a:r>
        </a:p>
        <a:p>
          <a:pPr marL="284163" lvl="1" indent="-231775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kern="1200" dirty="0">
              <a:latin typeface="Palatino Linotype"/>
            </a:rPr>
            <a:t>Enforcement Function</a:t>
          </a:r>
        </a:p>
        <a:p>
          <a:pPr marL="284163" lvl="1" indent="-231775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kern="1200" dirty="0">
              <a:latin typeface="Palatino Linotype"/>
            </a:rPr>
            <a:t>Magnificent Seven</a:t>
          </a:r>
        </a:p>
        <a:p>
          <a:pPr marL="284163" lvl="1" indent="-231775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kern="1200" dirty="0">
              <a:latin typeface="Palatino Linotype"/>
            </a:rPr>
            <a:t>Enforcement Processing</a:t>
          </a:r>
        </a:p>
        <a:p>
          <a:pPr marL="284163" lvl="1" indent="-231775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kern="1200" dirty="0">
              <a:latin typeface="Palatino Linotype"/>
            </a:rPr>
            <a:t>Self-Logging Program</a:t>
          </a:r>
        </a:p>
      </dsp:txBody>
      <dsp:txXfrm>
        <a:off x="0" y="1550988"/>
        <a:ext cx="2542755" cy="3033224"/>
      </dsp:txXfrm>
    </dsp:sp>
    <dsp:sp modelId="{FE6CA9E3-69D5-4540-BA48-51A58B31718C}">
      <dsp:nvSpPr>
        <dsp:cNvPr id="0" name=""/>
        <dsp:cNvSpPr/>
      </dsp:nvSpPr>
      <dsp:spPr>
        <a:xfrm>
          <a:off x="2902970" y="533885"/>
          <a:ext cx="2542755" cy="1017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Palatino Linotype"/>
            </a:rPr>
            <a:t>Noncompliance Reporting</a:t>
          </a:r>
        </a:p>
      </dsp:txBody>
      <dsp:txXfrm>
        <a:off x="2902970" y="533885"/>
        <a:ext cx="2542755" cy="1017102"/>
      </dsp:txXfrm>
    </dsp:sp>
    <dsp:sp modelId="{D001BAA2-BC59-46AD-95E0-DD66DAF05D3E}">
      <dsp:nvSpPr>
        <dsp:cNvPr id="0" name=""/>
        <dsp:cNvSpPr/>
      </dsp:nvSpPr>
      <dsp:spPr>
        <a:xfrm>
          <a:off x="2902970" y="1550988"/>
          <a:ext cx="2542755" cy="30332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kern="1200" dirty="0">
              <a:latin typeface="Palatino Linotype"/>
            </a:rPr>
            <a:t>Building a Complete Story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kern="1200" dirty="0">
              <a:latin typeface="Palatino Linotype"/>
            </a:rPr>
            <a:t>Description of Noncompliance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kern="1200" dirty="0">
              <a:latin typeface="Palatino Linotype"/>
            </a:rPr>
            <a:t>Extent of Condition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kern="1200" dirty="0">
              <a:latin typeface="Palatino Linotype"/>
            </a:rPr>
            <a:t>Duration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kern="1200" dirty="0">
              <a:latin typeface="Palatino Linotype"/>
            </a:rPr>
            <a:t>Risk to BES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kern="1200" dirty="0">
              <a:latin typeface="Palatino Linotype"/>
            </a:rPr>
            <a:t>Root Cause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kern="1200" dirty="0">
              <a:latin typeface="Palatino Linotype"/>
            </a:rPr>
            <a:t>Mitigation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kern="1200" dirty="0">
              <a:latin typeface="Palatino Linotype"/>
            </a:rPr>
            <a:t>Compliance History</a:t>
          </a:r>
        </a:p>
      </dsp:txBody>
      <dsp:txXfrm>
        <a:off x="2902970" y="1550988"/>
        <a:ext cx="2542755" cy="3033224"/>
      </dsp:txXfrm>
    </dsp:sp>
    <dsp:sp modelId="{78619412-1621-4F8F-A4AD-A7463C5FB302}">
      <dsp:nvSpPr>
        <dsp:cNvPr id="0" name=""/>
        <dsp:cNvSpPr/>
      </dsp:nvSpPr>
      <dsp:spPr>
        <a:xfrm>
          <a:off x="5801711" y="533885"/>
          <a:ext cx="2542755" cy="1017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Palatino Linotype"/>
            </a:rPr>
            <a:t>Noncompliance Processing</a:t>
          </a:r>
        </a:p>
      </dsp:txBody>
      <dsp:txXfrm>
        <a:off x="5801711" y="533885"/>
        <a:ext cx="2542755" cy="1017102"/>
      </dsp:txXfrm>
    </dsp:sp>
    <dsp:sp modelId="{63BF80C0-50DD-4F3E-9DCA-0C21B6E6D057}">
      <dsp:nvSpPr>
        <dsp:cNvPr id="0" name=""/>
        <dsp:cNvSpPr/>
      </dsp:nvSpPr>
      <dsp:spPr>
        <a:xfrm>
          <a:off x="5801711" y="1550988"/>
          <a:ext cx="2542755" cy="30332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Palatino Linotype"/>
            </a:rPr>
            <a:t>Enforcement Review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Palatino Linotype"/>
            </a:rPr>
            <a:t>Findings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Palatino Linotype"/>
            </a:rPr>
            <a:t>Preliminary Screen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Palatino Linotype"/>
            </a:rPr>
            <a:t>PNC Review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Palatino Linotype"/>
            </a:rPr>
            <a:t>Enforcement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Palatino Linotype"/>
            </a:rPr>
            <a:t>Disposition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Palatino Linotype"/>
            </a:rPr>
            <a:t>Closing Case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latin typeface="Palatino Linotype"/>
          </a:endParaRPr>
        </a:p>
      </dsp:txBody>
      <dsp:txXfrm>
        <a:off x="5801711" y="1550988"/>
        <a:ext cx="2542755" cy="3033224"/>
      </dsp:txXfrm>
    </dsp:sp>
    <dsp:sp modelId="{EB1AD252-4247-452B-97AC-F308BCAB65BC}">
      <dsp:nvSpPr>
        <dsp:cNvPr id="0" name=""/>
        <dsp:cNvSpPr/>
      </dsp:nvSpPr>
      <dsp:spPr>
        <a:xfrm>
          <a:off x="8700453" y="533885"/>
          <a:ext cx="2542755" cy="1017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Palatino Linotype"/>
            </a:rPr>
            <a:t>Practice &amp; References</a:t>
          </a:r>
        </a:p>
      </dsp:txBody>
      <dsp:txXfrm>
        <a:off x="8700453" y="533885"/>
        <a:ext cx="2542755" cy="1017102"/>
      </dsp:txXfrm>
    </dsp:sp>
    <dsp:sp modelId="{4D5E8AEF-637A-463B-8E58-821B358AE5FB}">
      <dsp:nvSpPr>
        <dsp:cNvPr id="0" name=""/>
        <dsp:cNvSpPr/>
      </dsp:nvSpPr>
      <dsp:spPr>
        <a:xfrm>
          <a:off x="8691223" y="1533061"/>
          <a:ext cx="2542755" cy="30332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Palatino Linotype"/>
            </a:rPr>
            <a:t>Practice Cases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Palatino Linotype"/>
            </a:rPr>
            <a:t>Job Aids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Palatino Linotype"/>
            </a:rPr>
            <a:t>References</a:t>
          </a:r>
        </a:p>
      </dsp:txBody>
      <dsp:txXfrm>
        <a:off x="8691223" y="1533061"/>
        <a:ext cx="2542755" cy="3033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87ABA-35C9-4DB7-B2A6-B1FEEBBD7007}">
      <dsp:nvSpPr>
        <dsp:cNvPr id="0" name=""/>
        <dsp:cNvSpPr/>
      </dsp:nvSpPr>
      <dsp:spPr>
        <a:xfrm>
          <a:off x="2649131" y="1950558"/>
          <a:ext cx="1844217" cy="1836681"/>
        </a:xfrm>
        <a:prstGeom prst="ellipse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The Story</a:t>
          </a:r>
        </a:p>
      </dsp:txBody>
      <dsp:txXfrm>
        <a:off x="2919210" y="2219534"/>
        <a:ext cx="1304059" cy="1298729"/>
      </dsp:txXfrm>
    </dsp:sp>
    <dsp:sp modelId="{23203415-EA11-4FD6-89E1-BFA7BB2E5B03}">
      <dsp:nvSpPr>
        <dsp:cNvPr id="0" name=""/>
        <dsp:cNvSpPr/>
      </dsp:nvSpPr>
      <dsp:spPr>
        <a:xfrm rot="5480953">
          <a:off x="3334090" y="1502345"/>
          <a:ext cx="474298" cy="5128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406910" y="1533788"/>
        <a:ext cx="332009" cy="307706"/>
      </dsp:txXfrm>
    </dsp:sp>
    <dsp:sp modelId="{4790E083-F351-497B-9836-A570EE32013D}">
      <dsp:nvSpPr>
        <dsp:cNvPr id="0" name=""/>
        <dsp:cNvSpPr/>
      </dsp:nvSpPr>
      <dsp:spPr>
        <a:xfrm>
          <a:off x="2723066" y="-39302"/>
          <a:ext cx="1696347" cy="1594412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Plot</a:t>
          </a:r>
        </a:p>
      </dsp:txBody>
      <dsp:txXfrm>
        <a:off x="2971490" y="194194"/>
        <a:ext cx="1199499" cy="1127420"/>
      </dsp:txXfrm>
    </dsp:sp>
    <dsp:sp modelId="{B49A12C5-A526-4FD5-9B2B-8B9FA456A793}">
      <dsp:nvSpPr>
        <dsp:cNvPr id="0" name=""/>
        <dsp:cNvSpPr/>
      </dsp:nvSpPr>
      <dsp:spPr>
        <a:xfrm rot="9800953">
          <a:off x="4399924" y="2275731"/>
          <a:ext cx="415430" cy="5128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30283"/>
            <a:satOff val="-37171"/>
            <a:lumOff val="231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521940" y="2360444"/>
        <a:ext cx="290801" cy="307706"/>
      </dsp:txXfrm>
    </dsp:sp>
    <dsp:sp modelId="{AE17C46D-AAE7-4C79-B5EE-225975ECD330}">
      <dsp:nvSpPr>
        <dsp:cNvPr id="0" name=""/>
        <dsp:cNvSpPr/>
      </dsp:nvSpPr>
      <dsp:spPr>
        <a:xfrm>
          <a:off x="4730742" y="1419359"/>
          <a:ext cx="1696347" cy="1594412"/>
        </a:xfrm>
        <a:prstGeom prst="ellipse">
          <a:avLst/>
        </a:prstGeom>
        <a:solidFill>
          <a:schemeClr val="accent1">
            <a:shade val="50000"/>
            <a:hueOff val="302112"/>
            <a:satOff val="-37080"/>
            <a:lumOff val="236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Setting</a:t>
          </a:r>
        </a:p>
      </dsp:txBody>
      <dsp:txXfrm>
        <a:off x="4979166" y="1652855"/>
        <a:ext cx="1199499" cy="1127420"/>
      </dsp:txXfrm>
    </dsp:sp>
    <dsp:sp modelId="{DBD16504-F57C-4A33-9CC2-6C54ED2663C7}">
      <dsp:nvSpPr>
        <dsp:cNvPr id="0" name=""/>
        <dsp:cNvSpPr/>
      </dsp:nvSpPr>
      <dsp:spPr>
        <a:xfrm rot="14120953">
          <a:off x="3992989" y="3504639"/>
          <a:ext cx="452887" cy="5128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660565"/>
            <a:satOff val="-74342"/>
            <a:lumOff val="463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099547" y="3663091"/>
        <a:ext cx="317021" cy="307706"/>
      </dsp:txXfrm>
    </dsp:sp>
    <dsp:sp modelId="{21B54415-F6FC-4F51-AA70-7D2F4ABC8691}">
      <dsp:nvSpPr>
        <dsp:cNvPr id="0" name=""/>
        <dsp:cNvSpPr/>
      </dsp:nvSpPr>
      <dsp:spPr>
        <a:xfrm>
          <a:off x="3963878" y="3779524"/>
          <a:ext cx="1696347" cy="1594412"/>
        </a:xfrm>
        <a:prstGeom prst="ellipse">
          <a:avLst/>
        </a:prstGeom>
        <a:solidFill>
          <a:schemeClr val="accent1">
            <a:shade val="50000"/>
            <a:hueOff val="604223"/>
            <a:satOff val="-74161"/>
            <a:lumOff val="47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Characters</a:t>
          </a:r>
        </a:p>
      </dsp:txBody>
      <dsp:txXfrm>
        <a:off x="4212302" y="4013020"/>
        <a:ext cx="1199499" cy="1127420"/>
      </dsp:txXfrm>
    </dsp:sp>
    <dsp:sp modelId="{D1014D6B-3407-454C-A4DF-8A0D19ECF7E1}">
      <dsp:nvSpPr>
        <dsp:cNvPr id="0" name=""/>
        <dsp:cNvSpPr/>
      </dsp:nvSpPr>
      <dsp:spPr>
        <a:xfrm rot="18440953">
          <a:off x="2696603" y="3504639"/>
          <a:ext cx="452887" cy="5128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660565"/>
            <a:satOff val="-74342"/>
            <a:lumOff val="463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723323" y="3661211"/>
        <a:ext cx="317021" cy="307706"/>
      </dsp:txXfrm>
    </dsp:sp>
    <dsp:sp modelId="{645FD005-6400-44E7-AF14-488ECE036B31}">
      <dsp:nvSpPr>
        <dsp:cNvPr id="0" name=""/>
        <dsp:cNvSpPr/>
      </dsp:nvSpPr>
      <dsp:spPr>
        <a:xfrm>
          <a:off x="1482254" y="3779524"/>
          <a:ext cx="1696347" cy="1594412"/>
        </a:xfrm>
        <a:prstGeom prst="ellipse">
          <a:avLst/>
        </a:prstGeom>
        <a:solidFill>
          <a:schemeClr val="accent1">
            <a:shade val="50000"/>
            <a:hueOff val="604223"/>
            <a:satOff val="-74161"/>
            <a:lumOff val="47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Point of View</a:t>
          </a:r>
        </a:p>
      </dsp:txBody>
      <dsp:txXfrm>
        <a:off x="1730678" y="4013020"/>
        <a:ext cx="1199499" cy="1127420"/>
      </dsp:txXfrm>
    </dsp:sp>
    <dsp:sp modelId="{121AF3D4-C0D2-4CEB-B1F9-C7D1F196298E}">
      <dsp:nvSpPr>
        <dsp:cNvPr id="0" name=""/>
        <dsp:cNvSpPr/>
      </dsp:nvSpPr>
      <dsp:spPr>
        <a:xfrm rot="1160953">
          <a:off x="2327124" y="2275731"/>
          <a:ext cx="415430" cy="5128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30283"/>
            <a:satOff val="-37171"/>
            <a:lumOff val="231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330644" y="2357653"/>
        <a:ext cx="290801" cy="307706"/>
      </dsp:txXfrm>
    </dsp:sp>
    <dsp:sp modelId="{66236B80-531B-450D-9D9D-2E9B39B2F847}">
      <dsp:nvSpPr>
        <dsp:cNvPr id="0" name=""/>
        <dsp:cNvSpPr/>
      </dsp:nvSpPr>
      <dsp:spPr>
        <a:xfrm>
          <a:off x="715390" y="1419359"/>
          <a:ext cx="1696347" cy="1594412"/>
        </a:xfrm>
        <a:prstGeom prst="ellipse">
          <a:avLst/>
        </a:prstGeom>
        <a:solidFill>
          <a:schemeClr val="accent1">
            <a:shade val="50000"/>
            <a:hueOff val="302112"/>
            <a:satOff val="-37080"/>
            <a:lumOff val="236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Conflict</a:t>
          </a:r>
        </a:p>
      </dsp:txBody>
      <dsp:txXfrm>
        <a:off x="963814" y="1652855"/>
        <a:ext cx="1199499" cy="11274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4C848-70E4-470A-B374-F3470F3EF51C}">
      <dsp:nvSpPr>
        <dsp:cNvPr id="0" name=""/>
        <dsp:cNvSpPr/>
      </dsp:nvSpPr>
      <dsp:spPr>
        <a:xfrm>
          <a:off x="2251285" y="542291"/>
          <a:ext cx="4293091" cy="4293091"/>
        </a:xfrm>
        <a:prstGeom prst="blockArc">
          <a:avLst>
            <a:gd name="adj1" fmla="val 13114286"/>
            <a:gd name="adj2" fmla="val 16200000"/>
            <a:gd name="adj3" fmla="val 39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811FF-EDBD-4CD9-B6D7-5905320122B5}">
      <dsp:nvSpPr>
        <dsp:cNvPr id="0" name=""/>
        <dsp:cNvSpPr/>
      </dsp:nvSpPr>
      <dsp:spPr>
        <a:xfrm>
          <a:off x="2251285" y="542291"/>
          <a:ext cx="4293091" cy="4293091"/>
        </a:xfrm>
        <a:prstGeom prst="blockArc">
          <a:avLst>
            <a:gd name="adj1" fmla="val 10028571"/>
            <a:gd name="adj2" fmla="val 13114286"/>
            <a:gd name="adj3" fmla="val 39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5D798-A4AC-4BF9-96D3-71B3A95C3122}">
      <dsp:nvSpPr>
        <dsp:cNvPr id="0" name=""/>
        <dsp:cNvSpPr/>
      </dsp:nvSpPr>
      <dsp:spPr>
        <a:xfrm>
          <a:off x="2251285" y="542291"/>
          <a:ext cx="4293091" cy="4293091"/>
        </a:xfrm>
        <a:prstGeom prst="blockArc">
          <a:avLst>
            <a:gd name="adj1" fmla="val 6942857"/>
            <a:gd name="adj2" fmla="val 10028571"/>
            <a:gd name="adj3" fmla="val 39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08A90-6453-4763-BA5F-3CADCF1FFBC3}">
      <dsp:nvSpPr>
        <dsp:cNvPr id="0" name=""/>
        <dsp:cNvSpPr/>
      </dsp:nvSpPr>
      <dsp:spPr>
        <a:xfrm>
          <a:off x="2251285" y="542291"/>
          <a:ext cx="4293091" cy="4293091"/>
        </a:xfrm>
        <a:prstGeom prst="blockArc">
          <a:avLst>
            <a:gd name="adj1" fmla="val 3857143"/>
            <a:gd name="adj2" fmla="val 6942857"/>
            <a:gd name="adj3" fmla="val 39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C45E0-2395-42C6-AA71-526727083169}">
      <dsp:nvSpPr>
        <dsp:cNvPr id="0" name=""/>
        <dsp:cNvSpPr/>
      </dsp:nvSpPr>
      <dsp:spPr>
        <a:xfrm>
          <a:off x="2251285" y="542291"/>
          <a:ext cx="4293091" cy="4293091"/>
        </a:xfrm>
        <a:prstGeom prst="blockArc">
          <a:avLst>
            <a:gd name="adj1" fmla="val 771429"/>
            <a:gd name="adj2" fmla="val 3857143"/>
            <a:gd name="adj3" fmla="val 39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15DAA-124A-44F3-824C-8A30E2BFC30B}">
      <dsp:nvSpPr>
        <dsp:cNvPr id="0" name=""/>
        <dsp:cNvSpPr/>
      </dsp:nvSpPr>
      <dsp:spPr>
        <a:xfrm>
          <a:off x="2251285" y="542291"/>
          <a:ext cx="4293091" cy="4293091"/>
        </a:xfrm>
        <a:prstGeom prst="blockArc">
          <a:avLst>
            <a:gd name="adj1" fmla="val 19285714"/>
            <a:gd name="adj2" fmla="val 771429"/>
            <a:gd name="adj3" fmla="val 39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0380E-E8FF-4D12-918B-88F1DF1724A1}">
      <dsp:nvSpPr>
        <dsp:cNvPr id="0" name=""/>
        <dsp:cNvSpPr/>
      </dsp:nvSpPr>
      <dsp:spPr>
        <a:xfrm>
          <a:off x="2251285" y="542291"/>
          <a:ext cx="4293091" cy="4293091"/>
        </a:xfrm>
        <a:prstGeom prst="blockArc">
          <a:avLst>
            <a:gd name="adj1" fmla="val 16200000"/>
            <a:gd name="adj2" fmla="val 19285714"/>
            <a:gd name="adj3" fmla="val 39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CB6F9-8D5B-4698-A41E-32F8CA98984E}">
      <dsp:nvSpPr>
        <dsp:cNvPr id="0" name=""/>
        <dsp:cNvSpPr/>
      </dsp:nvSpPr>
      <dsp:spPr>
        <a:xfrm>
          <a:off x="3565721" y="1856728"/>
          <a:ext cx="1664218" cy="1664218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The Story</a:t>
          </a:r>
        </a:p>
      </dsp:txBody>
      <dsp:txXfrm>
        <a:off x="3809440" y="2100447"/>
        <a:ext cx="1176780" cy="1176780"/>
      </dsp:txXfrm>
    </dsp:sp>
    <dsp:sp modelId="{E74BD655-7CAE-4338-9F89-2B19EC6EE383}">
      <dsp:nvSpPr>
        <dsp:cNvPr id="0" name=""/>
        <dsp:cNvSpPr/>
      </dsp:nvSpPr>
      <dsp:spPr>
        <a:xfrm>
          <a:off x="3773212" y="-40388"/>
          <a:ext cx="1249237" cy="1249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Description</a:t>
          </a:r>
        </a:p>
      </dsp:txBody>
      <dsp:txXfrm>
        <a:off x="3956159" y="142559"/>
        <a:ext cx="883343" cy="883343"/>
      </dsp:txXfrm>
    </dsp:sp>
    <dsp:sp modelId="{6236F345-F10C-433B-9A3E-F0F70F79A21F}">
      <dsp:nvSpPr>
        <dsp:cNvPr id="0" name=""/>
        <dsp:cNvSpPr/>
      </dsp:nvSpPr>
      <dsp:spPr>
        <a:xfrm>
          <a:off x="5418660" y="752017"/>
          <a:ext cx="1249237" cy="1249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cida Sans"/>
            </a:rPr>
            <a:t>EOC</a:t>
          </a:r>
          <a:endParaRPr lang="en-US" sz="1200" b="1" kern="1200" dirty="0"/>
        </a:p>
      </dsp:txBody>
      <dsp:txXfrm>
        <a:off x="5601607" y="934964"/>
        <a:ext cx="883343" cy="883343"/>
      </dsp:txXfrm>
    </dsp:sp>
    <dsp:sp modelId="{4AF8C7B4-3C68-48B0-956C-59993CE41960}">
      <dsp:nvSpPr>
        <dsp:cNvPr id="0" name=""/>
        <dsp:cNvSpPr/>
      </dsp:nvSpPr>
      <dsp:spPr>
        <a:xfrm>
          <a:off x="5825053" y="2532538"/>
          <a:ext cx="1249237" cy="1249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cida Sans"/>
            </a:rPr>
            <a:t>Duration</a:t>
          </a:r>
          <a:endParaRPr lang="en-US" sz="1200" b="1" kern="1200" dirty="0"/>
        </a:p>
      </dsp:txBody>
      <dsp:txXfrm>
        <a:off x="6008000" y="2715485"/>
        <a:ext cx="883343" cy="883343"/>
      </dsp:txXfrm>
    </dsp:sp>
    <dsp:sp modelId="{997E1E19-F402-4C58-9DCF-6A55A6348465}">
      <dsp:nvSpPr>
        <dsp:cNvPr id="0" name=""/>
        <dsp:cNvSpPr/>
      </dsp:nvSpPr>
      <dsp:spPr>
        <a:xfrm>
          <a:off x="4686367" y="3960404"/>
          <a:ext cx="1249237" cy="1249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Root Cause</a:t>
          </a:r>
        </a:p>
      </dsp:txBody>
      <dsp:txXfrm>
        <a:off x="4869314" y="4143351"/>
        <a:ext cx="883343" cy="883343"/>
      </dsp:txXfrm>
    </dsp:sp>
    <dsp:sp modelId="{A2BBA515-8748-41DE-8B35-AD2FEA8E5166}">
      <dsp:nvSpPr>
        <dsp:cNvPr id="0" name=""/>
        <dsp:cNvSpPr/>
      </dsp:nvSpPr>
      <dsp:spPr>
        <a:xfrm>
          <a:off x="2860057" y="3960404"/>
          <a:ext cx="1249237" cy="1249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Risk</a:t>
          </a:r>
        </a:p>
      </dsp:txBody>
      <dsp:txXfrm>
        <a:off x="3043004" y="4143351"/>
        <a:ext cx="883343" cy="883343"/>
      </dsp:txXfrm>
    </dsp:sp>
    <dsp:sp modelId="{B6F5A263-B2F4-4F77-B918-019EDCD78FEF}">
      <dsp:nvSpPr>
        <dsp:cNvPr id="0" name=""/>
        <dsp:cNvSpPr/>
      </dsp:nvSpPr>
      <dsp:spPr>
        <a:xfrm>
          <a:off x="1721371" y="2532538"/>
          <a:ext cx="1249237" cy="1249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Mitigation</a:t>
          </a:r>
        </a:p>
      </dsp:txBody>
      <dsp:txXfrm>
        <a:off x="1904318" y="2715485"/>
        <a:ext cx="883343" cy="883343"/>
      </dsp:txXfrm>
    </dsp:sp>
    <dsp:sp modelId="{A8D99A87-DEFD-47E9-9FE8-8C0FFC84B935}">
      <dsp:nvSpPr>
        <dsp:cNvPr id="0" name=""/>
        <dsp:cNvSpPr/>
      </dsp:nvSpPr>
      <dsp:spPr>
        <a:xfrm>
          <a:off x="2127763" y="752017"/>
          <a:ext cx="1249237" cy="1249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History</a:t>
          </a:r>
        </a:p>
      </dsp:txBody>
      <dsp:txXfrm>
        <a:off x="2310710" y="934964"/>
        <a:ext cx="883343" cy="8833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87ABA-35C9-4DB7-B2A6-B1FEEBBD7007}">
      <dsp:nvSpPr>
        <dsp:cNvPr id="0" name=""/>
        <dsp:cNvSpPr/>
      </dsp:nvSpPr>
      <dsp:spPr>
        <a:xfrm>
          <a:off x="2015161" y="1501076"/>
          <a:ext cx="1418221" cy="1412426"/>
        </a:xfrm>
        <a:prstGeom prst="ellipse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Story</a:t>
          </a:r>
        </a:p>
      </dsp:txBody>
      <dsp:txXfrm>
        <a:off x="2222855" y="1707921"/>
        <a:ext cx="1002833" cy="998736"/>
      </dsp:txXfrm>
    </dsp:sp>
    <dsp:sp modelId="{23203415-EA11-4FD6-89E1-BFA7BB2E5B03}">
      <dsp:nvSpPr>
        <dsp:cNvPr id="0" name=""/>
        <dsp:cNvSpPr/>
      </dsp:nvSpPr>
      <dsp:spPr>
        <a:xfrm rot="3826307">
          <a:off x="2141048" y="1250051"/>
          <a:ext cx="372522" cy="394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172231" y="1278802"/>
        <a:ext cx="260765" cy="236629"/>
      </dsp:txXfrm>
    </dsp:sp>
    <dsp:sp modelId="{4790E083-F351-497B-9836-A570EE32013D}">
      <dsp:nvSpPr>
        <dsp:cNvPr id="0" name=""/>
        <dsp:cNvSpPr/>
      </dsp:nvSpPr>
      <dsp:spPr>
        <a:xfrm>
          <a:off x="1313578" y="142075"/>
          <a:ext cx="1304507" cy="1226118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Plot</a:t>
          </a:r>
        </a:p>
      </dsp:txBody>
      <dsp:txXfrm>
        <a:off x="1504619" y="321636"/>
        <a:ext cx="922425" cy="866996"/>
      </dsp:txXfrm>
    </dsp:sp>
    <dsp:sp modelId="{B49A12C5-A526-4FD5-9B2B-8B9FA456A793}">
      <dsp:nvSpPr>
        <dsp:cNvPr id="0" name=""/>
        <dsp:cNvSpPr/>
      </dsp:nvSpPr>
      <dsp:spPr>
        <a:xfrm rot="7194546">
          <a:off x="2942643" y="1250767"/>
          <a:ext cx="389879" cy="394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30283"/>
            <a:satOff val="-37171"/>
            <a:lumOff val="231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030286" y="1278950"/>
        <a:ext cx="272915" cy="236629"/>
      </dsp:txXfrm>
    </dsp:sp>
    <dsp:sp modelId="{AE17C46D-AAE7-4C79-B5EE-225975ECD330}">
      <dsp:nvSpPr>
        <dsp:cNvPr id="0" name=""/>
        <dsp:cNvSpPr/>
      </dsp:nvSpPr>
      <dsp:spPr>
        <a:xfrm>
          <a:off x="2862437" y="142080"/>
          <a:ext cx="1304507" cy="1226118"/>
        </a:xfrm>
        <a:prstGeom prst="ellipse">
          <a:avLst/>
        </a:prstGeom>
        <a:solidFill>
          <a:schemeClr val="accent1">
            <a:shade val="50000"/>
            <a:hueOff val="302112"/>
            <a:satOff val="-37080"/>
            <a:lumOff val="236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Setting</a:t>
          </a:r>
        </a:p>
      </dsp:txBody>
      <dsp:txXfrm>
        <a:off x="3053478" y="321641"/>
        <a:ext cx="922425" cy="866996"/>
      </dsp:txXfrm>
    </dsp:sp>
    <dsp:sp modelId="{DBD16504-F57C-4A33-9CC2-6C54ED2663C7}">
      <dsp:nvSpPr>
        <dsp:cNvPr id="0" name=""/>
        <dsp:cNvSpPr/>
      </dsp:nvSpPr>
      <dsp:spPr>
        <a:xfrm rot="14685735">
          <a:off x="2986041" y="2703993"/>
          <a:ext cx="171019" cy="394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660565"/>
            <a:satOff val="-74342"/>
            <a:lumOff val="463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022632" y="2806073"/>
        <a:ext cx="119713" cy="236629"/>
      </dsp:txXfrm>
    </dsp:sp>
    <dsp:sp modelId="{21B54415-F6FC-4F51-AA70-7D2F4ABC8691}">
      <dsp:nvSpPr>
        <dsp:cNvPr id="0" name=""/>
        <dsp:cNvSpPr/>
      </dsp:nvSpPr>
      <dsp:spPr>
        <a:xfrm>
          <a:off x="2729801" y="2908539"/>
          <a:ext cx="1304507" cy="1226118"/>
        </a:xfrm>
        <a:prstGeom prst="ellipse">
          <a:avLst/>
        </a:prstGeom>
        <a:solidFill>
          <a:schemeClr val="accent1">
            <a:shade val="50000"/>
            <a:hueOff val="604223"/>
            <a:satOff val="-74161"/>
            <a:lumOff val="47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Characters</a:t>
          </a:r>
        </a:p>
      </dsp:txBody>
      <dsp:txXfrm>
        <a:off x="2920842" y="3088100"/>
        <a:ext cx="922425" cy="866996"/>
      </dsp:txXfrm>
    </dsp:sp>
    <dsp:sp modelId="{D1014D6B-3407-454C-A4DF-8A0D19ECF7E1}">
      <dsp:nvSpPr>
        <dsp:cNvPr id="0" name=""/>
        <dsp:cNvSpPr/>
      </dsp:nvSpPr>
      <dsp:spPr>
        <a:xfrm rot="18440953">
          <a:off x="2050607" y="2696650"/>
          <a:ext cx="349713" cy="394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660565"/>
            <a:satOff val="-74342"/>
            <a:lumOff val="463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071240" y="2817227"/>
        <a:ext cx="244799" cy="236629"/>
      </dsp:txXfrm>
    </dsp:sp>
    <dsp:sp modelId="{645FD005-6400-44E7-AF14-488ECE036B31}">
      <dsp:nvSpPr>
        <dsp:cNvPr id="0" name=""/>
        <dsp:cNvSpPr/>
      </dsp:nvSpPr>
      <dsp:spPr>
        <a:xfrm>
          <a:off x="1117116" y="2908539"/>
          <a:ext cx="1304507" cy="1226118"/>
        </a:xfrm>
        <a:prstGeom prst="ellipse">
          <a:avLst/>
        </a:prstGeom>
        <a:solidFill>
          <a:schemeClr val="accent1">
            <a:shade val="50000"/>
            <a:hueOff val="604223"/>
            <a:satOff val="-74161"/>
            <a:lumOff val="47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Point of View</a:t>
          </a:r>
        </a:p>
      </dsp:txBody>
      <dsp:txXfrm>
        <a:off x="1308157" y="3088100"/>
        <a:ext cx="922425" cy="866996"/>
      </dsp:txXfrm>
    </dsp:sp>
    <dsp:sp modelId="{121AF3D4-C0D2-4CEB-B1F9-C7D1F196298E}">
      <dsp:nvSpPr>
        <dsp:cNvPr id="0" name=""/>
        <dsp:cNvSpPr/>
      </dsp:nvSpPr>
      <dsp:spPr>
        <a:xfrm rot="186750">
          <a:off x="1781507" y="1985059"/>
          <a:ext cx="258790" cy="394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30283"/>
            <a:satOff val="-37171"/>
            <a:lumOff val="231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1781564" y="2061827"/>
        <a:ext cx="181153" cy="236629"/>
      </dsp:txXfrm>
    </dsp:sp>
    <dsp:sp modelId="{66236B80-531B-450D-9D9D-2E9B39B2F847}">
      <dsp:nvSpPr>
        <dsp:cNvPr id="0" name=""/>
        <dsp:cNvSpPr/>
      </dsp:nvSpPr>
      <dsp:spPr>
        <a:xfrm>
          <a:off x="495675" y="1545702"/>
          <a:ext cx="1304507" cy="1226118"/>
        </a:xfrm>
        <a:prstGeom prst="ellipse">
          <a:avLst/>
        </a:prstGeom>
        <a:solidFill>
          <a:schemeClr val="accent1">
            <a:shade val="50000"/>
            <a:hueOff val="302112"/>
            <a:satOff val="-37080"/>
            <a:lumOff val="236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Conflict</a:t>
          </a:r>
        </a:p>
      </dsp:txBody>
      <dsp:txXfrm>
        <a:off x="686716" y="1725263"/>
        <a:ext cx="922425" cy="8669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4C848-70E4-470A-B374-F3470F3EF51C}">
      <dsp:nvSpPr>
        <dsp:cNvPr id="0" name=""/>
        <dsp:cNvSpPr/>
      </dsp:nvSpPr>
      <dsp:spPr>
        <a:xfrm>
          <a:off x="765225" y="514729"/>
          <a:ext cx="4102402" cy="4102402"/>
        </a:xfrm>
        <a:prstGeom prst="blockArc">
          <a:avLst>
            <a:gd name="adj1" fmla="val 13114286"/>
            <a:gd name="adj2" fmla="val 16200000"/>
            <a:gd name="adj3" fmla="val 389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811FF-EDBD-4CD9-B6D7-5905320122B5}">
      <dsp:nvSpPr>
        <dsp:cNvPr id="0" name=""/>
        <dsp:cNvSpPr/>
      </dsp:nvSpPr>
      <dsp:spPr>
        <a:xfrm>
          <a:off x="765225" y="514729"/>
          <a:ext cx="4102402" cy="4102402"/>
        </a:xfrm>
        <a:prstGeom prst="blockArc">
          <a:avLst>
            <a:gd name="adj1" fmla="val 10028571"/>
            <a:gd name="adj2" fmla="val 13114286"/>
            <a:gd name="adj3" fmla="val 389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5D798-A4AC-4BF9-96D3-71B3A95C3122}">
      <dsp:nvSpPr>
        <dsp:cNvPr id="0" name=""/>
        <dsp:cNvSpPr/>
      </dsp:nvSpPr>
      <dsp:spPr>
        <a:xfrm>
          <a:off x="765225" y="514729"/>
          <a:ext cx="4102402" cy="4102402"/>
        </a:xfrm>
        <a:prstGeom prst="blockArc">
          <a:avLst>
            <a:gd name="adj1" fmla="val 6942857"/>
            <a:gd name="adj2" fmla="val 10028571"/>
            <a:gd name="adj3" fmla="val 389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08A90-6453-4763-BA5F-3CADCF1FFBC3}">
      <dsp:nvSpPr>
        <dsp:cNvPr id="0" name=""/>
        <dsp:cNvSpPr/>
      </dsp:nvSpPr>
      <dsp:spPr>
        <a:xfrm>
          <a:off x="765225" y="514729"/>
          <a:ext cx="4102402" cy="4102402"/>
        </a:xfrm>
        <a:prstGeom prst="blockArc">
          <a:avLst>
            <a:gd name="adj1" fmla="val 3857143"/>
            <a:gd name="adj2" fmla="val 6942857"/>
            <a:gd name="adj3" fmla="val 389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C45E0-2395-42C6-AA71-526727083169}">
      <dsp:nvSpPr>
        <dsp:cNvPr id="0" name=""/>
        <dsp:cNvSpPr/>
      </dsp:nvSpPr>
      <dsp:spPr>
        <a:xfrm>
          <a:off x="765225" y="514729"/>
          <a:ext cx="4102402" cy="4102402"/>
        </a:xfrm>
        <a:prstGeom prst="blockArc">
          <a:avLst>
            <a:gd name="adj1" fmla="val 771429"/>
            <a:gd name="adj2" fmla="val 3857143"/>
            <a:gd name="adj3" fmla="val 389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15DAA-124A-44F3-824C-8A30E2BFC30B}">
      <dsp:nvSpPr>
        <dsp:cNvPr id="0" name=""/>
        <dsp:cNvSpPr/>
      </dsp:nvSpPr>
      <dsp:spPr>
        <a:xfrm>
          <a:off x="765225" y="514729"/>
          <a:ext cx="4102402" cy="4102402"/>
        </a:xfrm>
        <a:prstGeom prst="blockArc">
          <a:avLst>
            <a:gd name="adj1" fmla="val 19285714"/>
            <a:gd name="adj2" fmla="val 771429"/>
            <a:gd name="adj3" fmla="val 389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0380E-E8FF-4D12-918B-88F1DF1724A1}">
      <dsp:nvSpPr>
        <dsp:cNvPr id="0" name=""/>
        <dsp:cNvSpPr/>
      </dsp:nvSpPr>
      <dsp:spPr>
        <a:xfrm>
          <a:off x="765225" y="514729"/>
          <a:ext cx="4102402" cy="4102402"/>
        </a:xfrm>
        <a:prstGeom prst="blockArc">
          <a:avLst>
            <a:gd name="adj1" fmla="val 16200000"/>
            <a:gd name="adj2" fmla="val 19285714"/>
            <a:gd name="adj3" fmla="val 389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CB6F9-8D5B-4698-A41E-32F8CA98984E}">
      <dsp:nvSpPr>
        <dsp:cNvPr id="0" name=""/>
        <dsp:cNvSpPr/>
      </dsp:nvSpPr>
      <dsp:spPr>
        <a:xfrm>
          <a:off x="2024306" y="1773811"/>
          <a:ext cx="1584239" cy="1584239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The Story</a:t>
          </a:r>
        </a:p>
      </dsp:txBody>
      <dsp:txXfrm>
        <a:off x="2256312" y="2005817"/>
        <a:ext cx="1120227" cy="1120227"/>
      </dsp:txXfrm>
    </dsp:sp>
    <dsp:sp modelId="{E74BD655-7CAE-4338-9F89-2B19EC6EE383}">
      <dsp:nvSpPr>
        <dsp:cNvPr id="0" name=""/>
        <dsp:cNvSpPr/>
      </dsp:nvSpPr>
      <dsp:spPr>
        <a:xfrm>
          <a:off x="2221825" y="-39948"/>
          <a:ext cx="1189201" cy="1189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Description</a:t>
          </a:r>
        </a:p>
      </dsp:txBody>
      <dsp:txXfrm>
        <a:off x="2395979" y="134206"/>
        <a:ext cx="840893" cy="840893"/>
      </dsp:txXfrm>
    </dsp:sp>
    <dsp:sp modelId="{6236F345-F10C-433B-9A3E-F0F70F79A21F}">
      <dsp:nvSpPr>
        <dsp:cNvPr id="0" name=""/>
        <dsp:cNvSpPr/>
      </dsp:nvSpPr>
      <dsp:spPr>
        <a:xfrm>
          <a:off x="3794306" y="717318"/>
          <a:ext cx="1189201" cy="1189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Lucida Sans"/>
            </a:rPr>
            <a:t>EOC</a:t>
          </a:r>
          <a:endParaRPr lang="en-US" sz="1100" b="1" kern="1200" dirty="0"/>
        </a:p>
      </dsp:txBody>
      <dsp:txXfrm>
        <a:off x="3968460" y="891472"/>
        <a:ext cx="840893" cy="840893"/>
      </dsp:txXfrm>
    </dsp:sp>
    <dsp:sp modelId="{4AF8C7B4-3C68-48B0-956C-59993CE41960}">
      <dsp:nvSpPr>
        <dsp:cNvPr id="0" name=""/>
        <dsp:cNvSpPr/>
      </dsp:nvSpPr>
      <dsp:spPr>
        <a:xfrm>
          <a:off x="4182677" y="2418881"/>
          <a:ext cx="1189201" cy="1189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Lucida Sans"/>
            </a:rPr>
            <a:t>Duration</a:t>
          </a:r>
          <a:endParaRPr lang="en-US" sz="1100" b="1" kern="1200" dirty="0"/>
        </a:p>
      </dsp:txBody>
      <dsp:txXfrm>
        <a:off x="4356831" y="2593035"/>
        <a:ext cx="840893" cy="840893"/>
      </dsp:txXfrm>
    </dsp:sp>
    <dsp:sp modelId="{997E1E19-F402-4C58-9DCF-6A55A6348465}">
      <dsp:nvSpPr>
        <dsp:cNvPr id="0" name=""/>
        <dsp:cNvSpPr/>
      </dsp:nvSpPr>
      <dsp:spPr>
        <a:xfrm>
          <a:off x="3094486" y="3783429"/>
          <a:ext cx="1189201" cy="1189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Root Cause</a:t>
          </a:r>
        </a:p>
      </dsp:txBody>
      <dsp:txXfrm>
        <a:off x="3268640" y="3957583"/>
        <a:ext cx="840893" cy="840893"/>
      </dsp:txXfrm>
    </dsp:sp>
    <dsp:sp modelId="{A2BBA515-8748-41DE-8B35-AD2FEA8E5166}">
      <dsp:nvSpPr>
        <dsp:cNvPr id="0" name=""/>
        <dsp:cNvSpPr/>
      </dsp:nvSpPr>
      <dsp:spPr>
        <a:xfrm>
          <a:off x="1349164" y="3783429"/>
          <a:ext cx="1189201" cy="1189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Risk</a:t>
          </a:r>
        </a:p>
      </dsp:txBody>
      <dsp:txXfrm>
        <a:off x="1523318" y="3957583"/>
        <a:ext cx="840893" cy="840893"/>
      </dsp:txXfrm>
    </dsp:sp>
    <dsp:sp modelId="{B6F5A263-B2F4-4F77-B918-019EDCD78FEF}">
      <dsp:nvSpPr>
        <dsp:cNvPr id="0" name=""/>
        <dsp:cNvSpPr/>
      </dsp:nvSpPr>
      <dsp:spPr>
        <a:xfrm>
          <a:off x="260973" y="2418881"/>
          <a:ext cx="1189201" cy="1189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Mitigation</a:t>
          </a:r>
        </a:p>
      </dsp:txBody>
      <dsp:txXfrm>
        <a:off x="435127" y="2593035"/>
        <a:ext cx="840893" cy="840893"/>
      </dsp:txXfrm>
    </dsp:sp>
    <dsp:sp modelId="{A8D99A87-DEFD-47E9-9FE8-8C0FFC84B935}">
      <dsp:nvSpPr>
        <dsp:cNvPr id="0" name=""/>
        <dsp:cNvSpPr/>
      </dsp:nvSpPr>
      <dsp:spPr>
        <a:xfrm>
          <a:off x="649344" y="717318"/>
          <a:ext cx="1189201" cy="1189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History</a:t>
          </a:r>
        </a:p>
      </dsp:txBody>
      <dsp:txXfrm>
        <a:off x="823498" y="891472"/>
        <a:ext cx="840893" cy="8408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20B34-E62E-4E52-8BF7-8E5E43522809}">
      <dsp:nvSpPr>
        <dsp:cNvPr id="0" name=""/>
        <dsp:cNvSpPr/>
      </dsp:nvSpPr>
      <dsp:spPr>
        <a:xfrm>
          <a:off x="10130" y="290749"/>
          <a:ext cx="1513951" cy="908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Description of Noncompliance</a:t>
          </a:r>
        </a:p>
      </dsp:txBody>
      <dsp:txXfrm>
        <a:off x="10130" y="290749"/>
        <a:ext cx="1513951" cy="908371"/>
      </dsp:txXfrm>
    </dsp:sp>
    <dsp:sp modelId="{844B388B-6F2F-4617-A11E-24B6E2E2DDD6}">
      <dsp:nvSpPr>
        <dsp:cNvPr id="0" name=""/>
        <dsp:cNvSpPr/>
      </dsp:nvSpPr>
      <dsp:spPr>
        <a:xfrm>
          <a:off x="1675477" y="290749"/>
          <a:ext cx="1513951" cy="908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Extent of Condition</a:t>
          </a:r>
        </a:p>
      </dsp:txBody>
      <dsp:txXfrm>
        <a:off x="1675477" y="290749"/>
        <a:ext cx="1513951" cy="908371"/>
      </dsp:txXfrm>
    </dsp:sp>
    <dsp:sp modelId="{B420E703-9D20-478A-BC2E-6C3BE1AA9A55}">
      <dsp:nvSpPr>
        <dsp:cNvPr id="0" name=""/>
        <dsp:cNvSpPr/>
      </dsp:nvSpPr>
      <dsp:spPr>
        <a:xfrm>
          <a:off x="3340824" y="290749"/>
          <a:ext cx="1513951" cy="908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Duration</a:t>
          </a:r>
        </a:p>
      </dsp:txBody>
      <dsp:txXfrm>
        <a:off x="3340824" y="290749"/>
        <a:ext cx="1513951" cy="908371"/>
      </dsp:txXfrm>
    </dsp:sp>
    <dsp:sp modelId="{8802B4F9-DFE8-4862-8781-1D3FF82CDB91}">
      <dsp:nvSpPr>
        <dsp:cNvPr id="0" name=""/>
        <dsp:cNvSpPr/>
      </dsp:nvSpPr>
      <dsp:spPr>
        <a:xfrm>
          <a:off x="5006172" y="290749"/>
          <a:ext cx="1513951" cy="908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Risk Analysis</a:t>
          </a:r>
        </a:p>
      </dsp:txBody>
      <dsp:txXfrm>
        <a:off x="5006172" y="290749"/>
        <a:ext cx="1513951" cy="908371"/>
      </dsp:txXfrm>
    </dsp:sp>
    <dsp:sp modelId="{CFF3A2B5-320E-4ED6-BE82-D9ED53B69B74}">
      <dsp:nvSpPr>
        <dsp:cNvPr id="0" name=""/>
        <dsp:cNvSpPr/>
      </dsp:nvSpPr>
      <dsp:spPr>
        <a:xfrm>
          <a:off x="6671519" y="290749"/>
          <a:ext cx="1513951" cy="908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Root Cause</a:t>
          </a:r>
        </a:p>
      </dsp:txBody>
      <dsp:txXfrm>
        <a:off x="6671519" y="290749"/>
        <a:ext cx="1513951" cy="908371"/>
      </dsp:txXfrm>
    </dsp:sp>
    <dsp:sp modelId="{302D4BA0-1236-4259-B15D-D5E277D54510}">
      <dsp:nvSpPr>
        <dsp:cNvPr id="0" name=""/>
        <dsp:cNvSpPr/>
      </dsp:nvSpPr>
      <dsp:spPr>
        <a:xfrm>
          <a:off x="8336866" y="290749"/>
          <a:ext cx="1513951" cy="908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Mitigation</a:t>
          </a:r>
        </a:p>
      </dsp:txBody>
      <dsp:txXfrm>
        <a:off x="8336866" y="290749"/>
        <a:ext cx="1513951" cy="908371"/>
      </dsp:txXfrm>
    </dsp:sp>
    <dsp:sp modelId="{2FB53237-8843-4065-85DA-FF7DEE367F2B}">
      <dsp:nvSpPr>
        <dsp:cNvPr id="0" name=""/>
        <dsp:cNvSpPr/>
      </dsp:nvSpPr>
      <dsp:spPr>
        <a:xfrm>
          <a:off x="10002213" y="290749"/>
          <a:ext cx="1513951" cy="908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Compliance History</a:t>
          </a:r>
        </a:p>
      </dsp:txBody>
      <dsp:txXfrm>
        <a:off x="10002213" y="290749"/>
        <a:ext cx="1513951" cy="908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C71F3D-AD0D-4516-B384-456C4122F5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FBBCF4-FE14-4F9F-834E-60D5DD9F7B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939AD-3AF1-4F9B-B093-84BE36E69E15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833BD-2B84-48CA-BA78-D12CF58A1E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FEB22-4495-4FBF-A0CE-8B3771920F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C2EB9-1A8D-43E4-8536-5C5DA2BC17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54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alatino Linotype" panose="02040502050505030304" pitchFamily="18" charset="0"/>
              </a:defRPr>
            </a:lvl1pPr>
          </a:lstStyle>
          <a:p>
            <a:fld id="{1E0CA7D6-6E47-4619-B804-1ADF2FBB391A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1300" y="458788"/>
            <a:ext cx="6388100" cy="3541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41300" y="4089400"/>
            <a:ext cx="6388100" cy="4595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Lucida Sans" panose="020B0602030504020204" pitchFamily="34" charset="0"/>
              </a:defRPr>
            </a:lvl1pPr>
          </a:lstStyle>
          <a:p>
            <a:fld id="{0801E11E-53AE-4A38-80D9-4D0D8D485C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843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lnSpc>
        <a:spcPct val="114000"/>
      </a:lnSpc>
      <a:spcAft>
        <a:spcPts val="600"/>
      </a:spcAft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1pPr>
    <a:lvl2pPr marL="457200" algn="l" defTabSz="914400" rtl="0" eaLnBrk="1" latinLnBrk="0" hangingPunct="1">
      <a:lnSpc>
        <a:spcPct val="114000"/>
      </a:lnSpc>
      <a:spcAft>
        <a:spcPts val="600"/>
      </a:spcAft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2pPr>
    <a:lvl3pPr marL="914400" algn="l" defTabSz="914400" rtl="0" eaLnBrk="1" latinLnBrk="0" hangingPunct="1">
      <a:lnSpc>
        <a:spcPct val="114000"/>
      </a:lnSpc>
      <a:spcAft>
        <a:spcPts val="600"/>
      </a:spcAft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3pPr>
    <a:lvl4pPr marL="1371600" algn="l" defTabSz="914400" rtl="0" eaLnBrk="1" latinLnBrk="0" hangingPunct="1">
      <a:lnSpc>
        <a:spcPct val="114000"/>
      </a:lnSpc>
      <a:spcAft>
        <a:spcPts val="600"/>
      </a:spcAft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4pPr>
    <a:lvl5pPr marL="1828800" algn="l" defTabSz="914400" rtl="0" eaLnBrk="1" latinLnBrk="0" hangingPunct="1">
      <a:lnSpc>
        <a:spcPct val="114000"/>
      </a:lnSpc>
      <a:spcAft>
        <a:spcPts val="600"/>
      </a:spcAft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338" y="458788"/>
            <a:ext cx="62960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2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338" y="458788"/>
            <a:ext cx="62960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NERC is a non-profit regulatory body that focuses on ensuring the reliability and security of the bulk power system, while FERC is a government agency that regulates the interstate transmission of electricity and other energy commodities, as well as hydroelectric projects. Both organizations play a vital role in the electric power industry and work together to ensure the safe and reliable operation of the electric grid.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5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338" y="458788"/>
            <a:ext cx="62960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2.0</a:t>
            </a:r>
            <a:r>
              <a:rPr lang="en-US" sz="1800" b="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b="1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ERO Self-Logging Program and Process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Describe how Self-Logging works to make it possible for Registered Entities to submit a detailed description of its minimal risk noncompliance and have it processed with little delay or handling from the Regional Entity.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What happens to a Self-Log after submitted. Include example of how the information is distilled from self-log to FERC.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10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338" y="458788"/>
            <a:ext cx="62960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Perhaps many of you have seen the various version of the move Magnificent Seven. I won’t share too many details about the story…..other than to tell you it’s a classic and as such the story has been told many times. Whether the version you saw featured </a:t>
            </a:r>
            <a:r>
              <a:rPr lang="en-US" err="1"/>
              <a:t>Samuries</a:t>
            </a:r>
            <a:r>
              <a:rPr lang="en-US"/>
              <a:t>, Cowboys, or Vaquero – each movie really had the same characters. </a:t>
            </a:r>
          </a:p>
          <a:p>
            <a:r>
              <a:rPr lang="en-US"/>
              <a:t>For the record, Yul Brenner was likely the best, but I’ll recuse myself based on age. </a:t>
            </a:r>
          </a:p>
        </p:txBody>
      </p:sp>
    </p:spTree>
    <p:extLst>
      <p:ext uri="{BB962C8B-B14F-4D97-AF65-F5344CB8AC3E}">
        <p14:creationId xmlns:p14="http://schemas.microsoft.com/office/powerpoint/2010/main" val="87871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338" y="458788"/>
            <a:ext cx="62960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6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338" y="458788"/>
            <a:ext cx="62960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43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338" y="458788"/>
            <a:ext cx="62960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2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4E4C09-7843-4926-B255-6FC4758B3C61}"/>
              </a:ext>
            </a:extLst>
          </p:cNvPr>
          <p:cNvSpPr/>
          <p:nvPr userDrawn="1"/>
        </p:nvSpPr>
        <p:spPr>
          <a:xfrm>
            <a:off x="6326154" y="4749281"/>
            <a:ext cx="5236680" cy="1850695"/>
          </a:xfrm>
          <a:prstGeom prst="rect">
            <a:avLst/>
          </a:prstGeom>
          <a:solidFill>
            <a:srgbClr val="00395D"/>
          </a:solidFill>
          <a:ln w="57150" cmpd="dbl">
            <a:solidFill>
              <a:srgbClr val="0039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796308-FFA9-4928-8FDE-9FE30C6F1DA6}"/>
              </a:ext>
            </a:extLst>
          </p:cNvPr>
          <p:cNvSpPr/>
          <p:nvPr userDrawn="1"/>
        </p:nvSpPr>
        <p:spPr>
          <a:xfrm>
            <a:off x="6326154" y="334977"/>
            <a:ext cx="5236680" cy="4224179"/>
          </a:xfrm>
          <a:prstGeom prst="rect">
            <a:avLst/>
          </a:prstGeom>
          <a:solidFill>
            <a:srgbClr val="00395D"/>
          </a:solidFill>
          <a:ln w="57150" cmpd="dbl">
            <a:solidFill>
              <a:srgbClr val="0039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EB4D16-4F91-4141-A870-7552A3F19B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75" y="2560320"/>
            <a:ext cx="2331601" cy="173736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95B6CEB-F062-4D08-82D8-D5E5185BEF40}"/>
              </a:ext>
            </a:extLst>
          </p:cNvPr>
          <p:cNvSpPr txBox="1">
            <a:spLocks/>
          </p:cNvSpPr>
          <p:nvPr userDrawn="1"/>
        </p:nvSpPr>
        <p:spPr>
          <a:xfrm>
            <a:off x="6725270" y="1424926"/>
            <a:ext cx="4424609" cy="5135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Lucida Sans" panose="020B0602030504020204" pitchFamily="34" charset="0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BC690B0F-0A83-4758-A7B7-B8DC9AB47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419" y="2891470"/>
            <a:ext cx="4742858" cy="537530"/>
          </a:xfrm>
        </p:spPr>
        <p:txBody>
          <a:bodyPr>
            <a:normAutofit/>
          </a:bodyPr>
          <a:lstStyle>
            <a:lvl1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Month DD,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7F85ED6-75CA-4DE2-B037-DDD7BEFE57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9420" y="4944055"/>
            <a:ext cx="4742857" cy="1465797"/>
          </a:xfrm>
        </p:spPr>
        <p:txBody>
          <a:bodyPr anchor="ctr"/>
          <a:lstStyle>
            <a:lvl1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 and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065F58D-92FD-4E83-81A0-DFCF47C54C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9419" y="1424926"/>
            <a:ext cx="4742858" cy="1369157"/>
          </a:xfrm>
        </p:spPr>
        <p:txBody>
          <a:bodyPr/>
          <a:lstStyle>
            <a:lvl1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416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resenter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4E4C09-7843-4926-B255-6FC4758B3C61}"/>
              </a:ext>
            </a:extLst>
          </p:cNvPr>
          <p:cNvSpPr/>
          <p:nvPr userDrawn="1"/>
        </p:nvSpPr>
        <p:spPr>
          <a:xfrm>
            <a:off x="4749281" y="3775318"/>
            <a:ext cx="6813553" cy="2783756"/>
          </a:xfrm>
          <a:prstGeom prst="rect">
            <a:avLst/>
          </a:prstGeom>
          <a:solidFill>
            <a:srgbClr val="00395D"/>
          </a:solidFill>
          <a:ln w="57150" cmpd="dbl">
            <a:solidFill>
              <a:srgbClr val="0039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796308-FFA9-4928-8FDE-9FE30C6F1DA6}"/>
              </a:ext>
            </a:extLst>
          </p:cNvPr>
          <p:cNvSpPr/>
          <p:nvPr userDrawn="1"/>
        </p:nvSpPr>
        <p:spPr>
          <a:xfrm>
            <a:off x="4749282" y="334977"/>
            <a:ext cx="6813553" cy="3291119"/>
          </a:xfrm>
          <a:prstGeom prst="rect">
            <a:avLst/>
          </a:prstGeom>
          <a:solidFill>
            <a:srgbClr val="00395D"/>
          </a:solidFill>
          <a:ln w="57150" cmpd="dbl">
            <a:solidFill>
              <a:srgbClr val="0039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EB4D16-4F91-4141-A870-7552A3F19B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77" y="2564906"/>
            <a:ext cx="2331601" cy="173736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95B6CEB-F062-4D08-82D8-D5E5185BEF40}"/>
              </a:ext>
            </a:extLst>
          </p:cNvPr>
          <p:cNvSpPr txBox="1">
            <a:spLocks/>
          </p:cNvSpPr>
          <p:nvPr userDrawn="1"/>
        </p:nvSpPr>
        <p:spPr>
          <a:xfrm>
            <a:off x="6725270" y="1424926"/>
            <a:ext cx="4424609" cy="5135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Lucida Sans" panose="020B0602030504020204" pitchFamily="34" charset="0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BC690B0F-0A83-4758-A7B7-B8DC9AB47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5895" y="2714128"/>
            <a:ext cx="6366384" cy="537530"/>
          </a:xfrm>
        </p:spPr>
        <p:txBody>
          <a:bodyPr>
            <a:normAutofit/>
          </a:bodyPr>
          <a:lstStyle>
            <a:lvl1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Month DD,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7F85ED6-75CA-4DE2-B037-DDD7BEFE57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5894" y="3965510"/>
            <a:ext cx="6366384" cy="2444343"/>
          </a:xfrm>
        </p:spPr>
        <p:txBody>
          <a:bodyPr anchor="ctr"/>
          <a:lstStyle>
            <a:lvl1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 and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065F58D-92FD-4E83-81A0-DFCF47C54C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5894" y="1091682"/>
            <a:ext cx="6366379" cy="1525683"/>
          </a:xfrm>
        </p:spPr>
        <p:txBody>
          <a:bodyPr/>
          <a:lstStyle>
            <a:lvl1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068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36FD-B39F-4769-B98B-B1F3FB028D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1124712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8EB0F7-3837-403F-88C2-1BBB8D335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6035"/>
            <a:ext cx="11247120" cy="4764453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1pPr>
            <a:lvl2pPr marL="9144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 marL="13716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/>
            </a:lvl3pPr>
            <a:lvl4pPr marL="18288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4pPr>
            <a:lvl5pPr marL="22860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12D5DA-BE2C-4D90-8490-CFE7B71B8181}"/>
              </a:ext>
            </a:extLst>
          </p:cNvPr>
          <p:cNvCxnSpPr>
            <a:cxnSpLocks/>
          </p:cNvCxnSpPr>
          <p:nvPr userDrawn="1"/>
        </p:nvCxnSpPr>
        <p:spPr>
          <a:xfrm>
            <a:off x="0" y="1090570"/>
            <a:ext cx="12192000" cy="0"/>
          </a:xfrm>
          <a:prstGeom prst="line">
            <a:avLst/>
          </a:prstGeom>
          <a:ln w="28575">
            <a:solidFill>
              <a:srgbClr val="003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1C00F1-2E87-4CC2-99C1-19126C32CB6B}"/>
              </a:ext>
            </a:extLst>
          </p:cNvPr>
          <p:cNvCxnSpPr>
            <a:cxnSpLocks/>
          </p:cNvCxnSpPr>
          <p:nvPr userDrawn="1"/>
        </p:nvCxnSpPr>
        <p:spPr>
          <a:xfrm>
            <a:off x="1424120" y="6557777"/>
            <a:ext cx="9950246" cy="1"/>
          </a:xfrm>
          <a:prstGeom prst="line">
            <a:avLst/>
          </a:prstGeom>
          <a:ln w="28575">
            <a:solidFill>
              <a:srgbClr val="003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5DBE6CB-D5DE-4141-8761-7283C9C3F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1" y="6356350"/>
            <a:ext cx="28865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7B3698F8-BEBC-4075-95C8-28A2E732D1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1D3CC9-B64E-10D9-49AF-47B62461D4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6" y="6401752"/>
            <a:ext cx="1100217" cy="274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651683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36FD-B39F-4769-B98B-B1F3FB028D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40" y="2215958"/>
            <a:ext cx="1124712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Divider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1C00F1-2E87-4CC2-99C1-19126C32CB6B}"/>
              </a:ext>
            </a:extLst>
          </p:cNvPr>
          <p:cNvCxnSpPr>
            <a:cxnSpLocks/>
          </p:cNvCxnSpPr>
          <p:nvPr userDrawn="1"/>
        </p:nvCxnSpPr>
        <p:spPr>
          <a:xfrm>
            <a:off x="1424120" y="6557777"/>
            <a:ext cx="9950246" cy="1"/>
          </a:xfrm>
          <a:prstGeom prst="line">
            <a:avLst/>
          </a:prstGeom>
          <a:ln w="28575">
            <a:solidFill>
              <a:srgbClr val="003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B18C40-D15C-46F1-9FC5-3B5CBC537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1" y="6356350"/>
            <a:ext cx="28865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7B3698F8-BEBC-4075-95C8-28A2E732D1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0FC8B4-BFF9-FAA5-6BAD-DD9C16104D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6" y="6401752"/>
            <a:ext cx="1100217" cy="274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40392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Graph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8EB0F7-3837-403F-88C2-1BBB8D335E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lvl1pPr>
            <a:lvl2pPr marL="914400" indent="-457200">
              <a:lnSpc>
                <a:spcPct val="114000"/>
              </a:lnSpc>
              <a:spcBef>
                <a:spcPts val="600"/>
              </a:spcBef>
              <a:defRPr/>
            </a:lvl2pPr>
            <a:lvl3pPr marL="1371600" indent="-457200">
              <a:lnSpc>
                <a:spcPct val="114000"/>
              </a:lnSpc>
              <a:spcBef>
                <a:spcPts val="600"/>
              </a:spcBef>
              <a:buSzPct val="75000"/>
              <a:buFont typeface="Courier New" panose="02070309020205020404" pitchFamily="49" charset="0"/>
              <a:buChar char="o"/>
              <a:defRPr/>
            </a:lvl3pPr>
            <a:lvl4pPr marL="1828800" indent="-4572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lvl4pPr>
            <a:lvl5pPr marL="2286000" indent="-457200">
              <a:lnSpc>
                <a:spcPct val="114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&lt;&lt;Use this slide for full-page graphics. </a:t>
            </a:r>
            <a:br>
              <a:rPr lang="en-US" dirty="0"/>
            </a:br>
            <a:r>
              <a:rPr lang="en-US" dirty="0"/>
              <a:t>You may cover up the WECC logo and </a:t>
            </a:r>
            <a:br>
              <a:rPr lang="en-US" dirty="0"/>
            </a:br>
            <a:r>
              <a:rPr lang="en-US" dirty="0"/>
              <a:t>page number if your design calls for it.&gt;&gt;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E7D716-B085-8B46-7BBE-FF2D170EAD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6" y="6401752"/>
            <a:ext cx="1100217" cy="274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9855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94C4273-0E20-4D97-8D1E-E2F5C3CBB8E1}"/>
              </a:ext>
            </a:extLst>
          </p:cNvPr>
          <p:cNvSpPr txBox="1"/>
          <p:nvPr userDrawn="1"/>
        </p:nvSpPr>
        <p:spPr>
          <a:xfrm>
            <a:off x="4743231" y="3023786"/>
            <a:ext cx="3531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1200" dirty="0">
                <a:solidFill>
                  <a:schemeClr val="bg1"/>
                </a:solidFill>
                <a:latin typeface="Lucida Sans" panose="020B0602030504020204" pitchFamily="34" charset="0"/>
                <a:ea typeface="+mj-ea"/>
                <a:cs typeface="+mj-cs"/>
              </a:rPr>
              <a:t>Contact: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3AD9B5-CE5B-0001-3846-0F4DD40D6DB4}"/>
              </a:ext>
            </a:extLst>
          </p:cNvPr>
          <p:cNvSpPr/>
          <p:nvPr userDrawn="1"/>
        </p:nvSpPr>
        <p:spPr>
          <a:xfrm>
            <a:off x="-1" y="1"/>
            <a:ext cx="4795024" cy="6857999"/>
          </a:xfrm>
          <a:prstGeom prst="rect">
            <a:avLst/>
          </a:prstGeom>
          <a:gradFill flip="none" rotWithShape="1">
            <a:gsLst>
              <a:gs pos="43000">
                <a:srgbClr val="003A5D"/>
              </a:gs>
              <a:gs pos="71000">
                <a:srgbClr val="003A5D">
                  <a:alpha val="63000"/>
                </a:srgbClr>
              </a:gs>
              <a:gs pos="100000">
                <a:srgbClr val="003A5D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Content Placeholder 3" descr="Text&#10;&#10;Description automatically generated with medium confidence">
            <a:extLst>
              <a:ext uri="{FF2B5EF4-FFF2-40B4-BE49-F238E27FC236}">
                <a16:creationId xmlns:a16="http://schemas.microsoft.com/office/drawing/2014/main" id="{ED965FF0-5EF6-84F2-1492-9C0BE03BE1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1" y="3429000"/>
            <a:ext cx="3271784" cy="10486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FCC363-F413-6A2D-FDD3-32AC802014A6}"/>
              </a:ext>
            </a:extLst>
          </p:cNvPr>
          <p:cNvSpPr txBox="1"/>
          <p:nvPr userDrawn="1"/>
        </p:nvSpPr>
        <p:spPr>
          <a:xfrm>
            <a:off x="7547979" y="4689446"/>
            <a:ext cx="256914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003A5D"/>
                </a:solidFill>
                <a:latin typeface="Lucida Sans" panose="020B0602030504020204" pitchFamily="34" charset="0"/>
              </a:rPr>
              <a:t>www.wecc.org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8D76B0-FA28-8B65-5BC6-3C9BAE5284A4}"/>
              </a:ext>
            </a:extLst>
          </p:cNvPr>
          <p:cNvCxnSpPr>
            <a:cxnSpLocks/>
          </p:cNvCxnSpPr>
          <p:nvPr userDrawn="1"/>
        </p:nvCxnSpPr>
        <p:spPr>
          <a:xfrm>
            <a:off x="7547980" y="4689446"/>
            <a:ext cx="2569143" cy="0"/>
          </a:xfrm>
          <a:prstGeom prst="line">
            <a:avLst/>
          </a:prstGeom>
          <a:ln w="19050">
            <a:solidFill>
              <a:srgbClr val="003A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7798261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9E7634-64B8-43AC-9516-7C6B651C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ABCDC-04F3-4A6E-8F62-B74D66232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AE941-48AD-4D62-99B5-CE55E4605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7AD4B-0FE2-4D9F-815D-0DCA0A45F14B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680A1-78BE-46DD-A312-94CB9A0B9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3B5A7-E604-47B7-BF43-274C815C8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698F8-BEBC-4075-95C8-28A2E732D1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MSIPCMContentMarking" descr="{&quot;HashCode&quot;:1993246249,&quot;Placement&quot;:&quot;Header&quot;,&quot;Top&quot;:0.0,&quot;Left&quot;:451.989227,&quot;SlideWidth&quot;:960,&quot;SlideHeight&quot;:540}">
            <a:extLst>
              <a:ext uri="{FF2B5EF4-FFF2-40B4-BE49-F238E27FC236}">
                <a16:creationId xmlns:a16="http://schemas.microsoft.com/office/drawing/2014/main" id="{24CDFE27-43C4-A55F-D06E-9F8091363956}"/>
              </a:ext>
            </a:extLst>
          </p:cNvPr>
          <p:cNvSpPr txBox="1"/>
          <p:nvPr userDrawn="1"/>
        </p:nvSpPr>
        <p:spPr>
          <a:xfrm>
            <a:off x="5740263" y="0"/>
            <a:ext cx="711474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&lt;Public&gt;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103536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64" r:id="rId4"/>
    <p:sldLayoutId id="2147483665" r:id="rId5"/>
    <p:sldLayoutId id="214748366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hyperlink" Target="https://mbrweb.ferc.gov/SearchMBRAssetAppendix/AssetAppendixDetails?AssetAppendixId=7254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11.sv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5.svg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0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www.flickr.com/photos/hikingartist/14134388517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7.jpg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s://justcreative.com/2019/11/28/storytelling-guide-for-designers-business-owners/" TargetMode="External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midcentarc/8264005467" TargetMode="External"/><Relationship Id="rId13" Type="http://schemas.openxmlformats.org/officeDocument/2006/relationships/hyperlink" Target="http://pulse.rs/sightsound-najbolji-filmovi-svih-vremena/" TargetMode="External"/><Relationship Id="rId18" Type="http://schemas.openxmlformats.org/officeDocument/2006/relationships/diagramColors" Target="../diagrams/colors3.xml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3.svg"/><Relationship Id="rId7" Type="http://schemas.openxmlformats.org/officeDocument/2006/relationships/image" Target="../media/image19.jpeg"/><Relationship Id="rId12" Type="http://schemas.openxmlformats.org/officeDocument/2006/relationships/image" Target="../media/image21.jpeg"/><Relationship Id="rId1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3.xml"/><Relationship Id="rId16" Type="http://schemas.openxmlformats.org/officeDocument/2006/relationships/diagramLayout" Target="../diagrams/layout3.xml"/><Relationship Id="rId20" Type="http://schemas.openxmlformats.org/officeDocument/2006/relationships/image" Target="../media/image22.png"/><Relationship Id="rId1" Type="http://schemas.openxmlformats.org/officeDocument/2006/relationships/tags" Target="../tags/tag14.xml"/><Relationship Id="rId6" Type="http://schemas.openxmlformats.org/officeDocument/2006/relationships/hyperlink" Target="https://creativecommons.org/licenses/by-nc-sa/3.0/" TargetMode="External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flickr.com/photos/37624835@N03/4472697739" TargetMode="External"/><Relationship Id="rId15" Type="http://schemas.openxmlformats.org/officeDocument/2006/relationships/diagramData" Target="../diagrams/data3.xml"/><Relationship Id="rId10" Type="http://schemas.openxmlformats.org/officeDocument/2006/relationships/hyperlink" Target="https://en.wikipedia.org/wiki/The_Magnificent_Seven_(2016_film)" TargetMode="External"/><Relationship Id="rId19" Type="http://schemas.microsoft.com/office/2007/relationships/diagramDrawing" Target="../diagrams/drawing3.xml"/><Relationship Id="rId4" Type="http://schemas.openxmlformats.org/officeDocument/2006/relationships/image" Target="../media/image18.jpeg"/><Relationship Id="rId9" Type="http://schemas.openxmlformats.org/officeDocument/2006/relationships/image" Target="../media/image20.jpeg"/><Relationship Id="rId1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image" Target="../media/image23.svg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notesSlide" Target="../notesSlides/notesSlide6.xml"/><Relationship Id="rId7" Type="http://schemas.openxmlformats.org/officeDocument/2006/relationships/diagramQuickStyle" Target="../diagrams/quickStyl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4.png"/><Relationship Id="rId9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05F897F-E99D-BAB5-4643-8C44607A4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25,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B6A50-D2DB-6AC0-AAD2-6C2D6832CB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9420" y="4944055"/>
            <a:ext cx="4742857" cy="1465797"/>
          </a:xfrm>
        </p:spPr>
        <p:txBody>
          <a:bodyPr/>
          <a:lstStyle/>
          <a:p>
            <a:r>
              <a:rPr lang="en-US" dirty="0"/>
              <a:t>WECC Enforcement Staff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93A99-0673-1106-8AE3-9C1AFC0FF9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9419" y="1424926"/>
            <a:ext cx="4742858" cy="136915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WECC Enforcement Fundamentals:</a:t>
            </a:r>
          </a:p>
          <a:p>
            <a:r>
              <a:rPr lang="en-US" dirty="0"/>
              <a:t>Noncompliance Reporting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13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FB95686-771E-E19E-C80D-78BA847D5322}"/>
              </a:ext>
            </a:extLst>
          </p:cNvPr>
          <p:cNvSpPr/>
          <p:nvPr/>
        </p:nvSpPr>
        <p:spPr>
          <a:xfrm>
            <a:off x="250182" y="1413199"/>
            <a:ext cx="2381956" cy="389942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191955-FFBC-823A-D89B-9B49B05C4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Enforcement Handling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71204-A63F-B9F6-87EA-91F699937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11" descr="A green circle with a white eagle and blue text&#10;&#10;Description automatically generated">
            <a:extLst>
              <a:ext uri="{FF2B5EF4-FFF2-40B4-BE49-F238E27FC236}">
                <a16:creationId xmlns:a16="http://schemas.microsoft.com/office/drawing/2014/main" id="{AE4CB41A-B09F-9F02-8FDE-9FAF4AB33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44163" y="3429000"/>
            <a:ext cx="1500529" cy="1476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215A1C-AD70-D56C-14B2-5A2580FDC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821939"/>
            <a:ext cx="2238976" cy="680473"/>
          </a:xfrm>
          <a:prstGeom prst="rect">
            <a:avLst/>
          </a:prstGeom>
        </p:spPr>
      </p:pic>
      <p:pic>
        <p:nvPicPr>
          <p:cNvPr id="16" name="Picture 15" descr="A blue and gold logo&#10;&#10;Description automatically generated">
            <a:extLst>
              <a:ext uri="{FF2B5EF4-FFF2-40B4-BE49-F238E27FC236}">
                <a16:creationId xmlns:a16="http://schemas.microsoft.com/office/drawing/2014/main" id="{36F07872-0769-9454-F089-2A930052AD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2063" y="3362914"/>
            <a:ext cx="1598522" cy="15985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F4324C-1DF1-7280-584B-640A9A7D5C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641" y="3429000"/>
            <a:ext cx="1306294" cy="1306294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5FCD5AA-D36A-01E2-3718-E321D129BFCC}"/>
              </a:ext>
            </a:extLst>
          </p:cNvPr>
          <p:cNvCxnSpPr>
            <a:cxnSpLocks/>
            <a:stCxn id="36" idx="3"/>
            <a:endCxn id="40" idx="1"/>
          </p:cNvCxnSpPr>
          <p:nvPr/>
        </p:nvCxnSpPr>
        <p:spPr>
          <a:xfrm>
            <a:off x="2226713" y="2703255"/>
            <a:ext cx="1225350" cy="0"/>
          </a:xfrm>
          <a:prstGeom prst="straightConnector1">
            <a:avLst/>
          </a:prstGeom>
          <a:ln w="635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D819BF4-E13D-81F8-00B8-177C88B5B528}"/>
              </a:ext>
            </a:extLst>
          </p:cNvPr>
          <p:cNvGrpSpPr/>
          <p:nvPr/>
        </p:nvGrpSpPr>
        <p:grpSpPr>
          <a:xfrm>
            <a:off x="555541" y="2168566"/>
            <a:ext cx="1702493" cy="1069378"/>
            <a:chOff x="2388982" y="1031027"/>
            <a:chExt cx="1702493" cy="1069378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A4BAE99E-F462-122C-B1A1-232D30EE5C83}"/>
                </a:ext>
              </a:extLst>
            </p:cNvPr>
            <p:cNvSpPr/>
            <p:nvPr/>
          </p:nvSpPr>
          <p:spPr>
            <a:xfrm>
              <a:off x="2388982" y="1031027"/>
              <a:ext cx="1702493" cy="106937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ectangle: Rounded Corners 4">
              <a:extLst>
                <a:ext uri="{FF2B5EF4-FFF2-40B4-BE49-F238E27FC236}">
                  <a16:creationId xmlns:a16="http://schemas.microsoft.com/office/drawing/2014/main" id="{AD3E0E1F-4D40-2266-F26A-F3A049CCADBC}"/>
                </a:ext>
              </a:extLst>
            </p:cNvPr>
            <p:cNvSpPr txBox="1"/>
            <p:nvPr/>
          </p:nvSpPr>
          <p:spPr>
            <a:xfrm>
              <a:off x="2420303" y="1062348"/>
              <a:ext cx="1639851" cy="1006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/>
                <a:t>Registered Entity</a:t>
              </a:r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EA23E6D-C95F-5192-45BF-C3F8EF6BE159}"/>
              </a:ext>
            </a:extLst>
          </p:cNvPr>
          <p:cNvCxnSpPr>
            <a:cxnSpLocks/>
            <a:stCxn id="40" idx="3"/>
            <a:endCxn id="44" idx="1"/>
          </p:cNvCxnSpPr>
          <p:nvPr/>
        </p:nvCxnSpPr>
        <p:spPr>
          <a:xfrm>
            <a:off x="5091914" y="2703255"/>
            <a:ext cx="1406199" cy="0"/>
          </a:xfrm>
          <a:prstGeom prst="straightConnector1">
            <a:avLst/>
          </a:prstGeom>
          <a:ln w="635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7F1B4F-2E35-5DE9-874C-604A806192CE}"/>
              </a:ext>
            </a:extLst>
          </p:cNvPr>
          <p:cNvGrpSpPr/>
          <p:nvPr/>
        </p:nvGrpSpPr>
        <p:grpSpPr>
          <a:xfrm>
            <a:off x="3420742" y="2168566"/>
            <a:ext cx="1702493" cy="1069378"/>
            <a:chOff x="2388982" y="1031027"/>
            <a:chExt cx="1702493" cy="1069378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104AA004-ECC6-ADA0-69F9-72DF27336225}"/>
                </a:ext>
              </a:extLst>
            </p:cNvPr>
            <p:cNvSpPr/>
            <p:nvPr/>
          </p:nvSpPr>
          <p:spPr>
            <a:xfrm>
              <a:off x="2388982" y="1031027"/>
              <a:ext cx="1702493" cy="106937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Rectangle: Rounded Corners 4">
              <a:extLst>
                <a:ext uri="{FF2B5EF4-FFF2-40B4-BE49-F238E27FC236}">
                  <a16:creationId xmlns:a16="http://schemas.microsoft.com/office/drawing/2014/main" id="{85FB7CFE-6E80-DA1C-2DF3-3AAB3BF889A3}"/>
                </a:ext>
              </a:extLst>
            </p:cNvPr>
            <p:cNvSpPr txBox="1"/>
            <p:nvPr/>
          </p:nvSpPr>
          <p:spPr>
            <a:xfrm>
              <a:off x="2420303" y="1062348"/>
              <a:ext cx="1639851" cy="1006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/>
                <a:t>Regional Entity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6597AB3-CB91-BF83-323D-850791897B93}"/>
              </a:ext>
            </a:extLst>
          </p:cNvPr>
          <p:cNvCxnSpPr>
            <a:cxnSpLocks/>
            <a:stCxn id="44" idx="3"/>
            <a:endCxn id="47" idx="1"/>
          </p:cNvCxnSpPr>
          <p:nvPr/>
        </p:nvCxnSpPr>
        <p:spPr>
          <a:xfrm>
            <a:off x="8137964" y="2703255"/>
            <a:ext cx="1374878" cy="0"/>
          </a:xfrm>
          <a:prstGeom prst="straightConnector1">
            <a:avLst/>
          </a:prstGeom>
          <a:ln w="635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B7D3667-1EC8-ABE4-4EA6-74533D4FA54A}"/>
              </a:ext>
            </a:extLst>
          </p:cNvPr>
          <p:cNvGrpSpPr/>
          <p:nvPr/>
        </p:nvGrpSpPr>
        <p:grpSpPr>
          <a:xfrm>
            <a:off x="6466792" y="2168566"/>
            <a:ext cx="1702493" cy="1069378"/>
            <a:chOff x="2388982" y="1031027"/>
            <a:chExt cx="1702493" cy="106937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ECCAC8E-7BEB-0DDE-B9A3-836A18BF7B81}"/>
                </a:ext>
              </a:extLst>
            </p:cNvPr>
            <p:cNvSpPr/>
            <p:nvPr/>
          </p:nvSpPr>
          <p:spPr>
            <a:xfrm>
              <a:off x="2388982" y="1031027"/>
              <a:ext cx="1702493" cy="106937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Rectangle: Rounded Corners 4">
              <a:extLst>
                <a:ext uri="{FF2B5EF4-FFF2-40B4-BE49-F238E27FC236}">
                  <a16:creationId xmlns:a16="http://schemas.microsoft.com/office/drawing/2014/main" id="{E4531109-11BA-9DE0-9DDB-B4BAA73DF3AD}"/>
                </a:ext>
              </a:extLst>
            </p:cNvPr>
            <p:cNvSpPr txBox="1"/>
            <p:nvPr/>
          </p:nvSpPr>
          <p:spPr>
            <a:xfrm>
              <a:off x="2420303" y="1062348"/>
              <a:ext cx="1639851" cy="1006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/>
                <a:t>NERC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96DA79F-EF88-2169-6E3F-2C64C94126C8}"/>
              </a:ext>
            </a:extLst>
          </p:cNvPr>
          <p:cNvGrpSpPr/>
          <p:nvPr/>
        </p:nvGrpSpPr>
        <p:grpSpPr>
          <a:xfrm>
            <a:off x="9512842" y="2168566"/>
            <a:ext cx="1702493" cy="1069378"/>
            <a:chOff x="2388982" y="1031027"/>
            <a:chExt cx="1702493" cy="1069378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91A0E9D7-BDA3-C1B7-B8F6-41918DC9BF18}"/>
                </a:ext>
              </a:extLst>
            </p:cNvPr>
            <p:cNvSpPr/>
            <p:nvPr/>
          </p:nvSpPr>
          <p:spPr>
            <a:xfrm>
              <a:off x="2388982" y="1031027"/>
              <a:ext cx="1702493" cy="106937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Rectangle: Rounded Corners 4">
              <a:extLst>
                <a:ext uri="{FF2B5EF4-FFF2-40B4-BE49-F238E27FC236}">
                  <a16:creationId xmlns:a16="http://schemas.microsoft.com/office/drawing/2014/main" id="{9356E444-AA2C-69BA-7BDC-2E3FBB1ADB89}"/>
                </a:ext>
              </a:extLst>
            </p:cNvPr>
            <p:cNvSpPr txBox="1"/>
            <p:nvPr/>
          </p:nvSpPr>
          <p:spPr>
            <a:xfrm>
              <a:off x="2420303" y="1062348"/>
              <a:ext cx="1639851" cy="1006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/>
                <a:t>FERC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2584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D61C7-2087-0BC6-EEBC-BED47FA00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WECC Enforcement Training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E893085-9F47-801E-C445-AEAA41C4E0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232036"/>
              </p:ext>
            </p:extLst>
          </p:nvPr>
        </p:nvGraphicFramePr>
        <p:xfrm>
          <a:off x="472281" y="1050925"/>
          <a:ext cx="11247438" cy="5118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3FB87-CE20-406B-8982-8D2CF35BD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Graphic 5" descr="Badge 4 with solid fill">
            <a:extLst>
              <a:ext uri="{FF2B5EF4-FFF2-40B4-BE49-F238E27FC236}">
                <a16:creationId xmlns:a16="http://schemas.microsoft.com/office/drawing/2014/main" id="{D47D4BB0-D2C2-0A09-ED4A-B7A1964344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83529" y="5348287"/>
            <a:ext cx="914400" cy="914400"/>
          </a:xfrm>
          <a:prstGeom prst="rect">
            <a:avLst/>
          </a:prstGeom>
        </p:spPr>
      </p:pic>
      <p:pic>
        <p:nvPicPr>
          <p:cNvPr id="8" name="Graphic 7" descr="Badge 3 with solid fill">
            <a:extLst>
              <a:ext uri="{FF2B5EF4-FFF2-40B4-BE49-F238E27FC236}">
                <a16:creationId xmlns:a16="http://schemas.microsoft.com/office/drawing/2014/main" id="{7AD87AB6-23CA-3C2D-FD6E-7EA67D2F6A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93208" y="5348287"/>
            <a:ext cx="914400" cy="914400"/>
          </a:xfrm>
          <a:prstGeom prst="rect">
            <a:avLst/>
          </a:prstGeom>
        </p:spPr>
      </p:pic>
      <p:pic>
        <p:nvPicPr>
          <p:cNvPr id="10" name="Graphic 9" descr="Badge with solid fill">
            <a:extLst>
              <a:ext uri="{FF2B5EF4-FFF2-40B4-BE49-F238E27FC236}">
                <a16:creationId xmlns:a16="http://schemas.microsoft.com/office/drawing/2014/main" id="{7F4BD07A-3063-3591-1A6C-7F6C22D5CF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81705" y="5348287"/>
            <a:ext cx="914400" cy="914400"/>
          </a:xfrm>
          <a:prstGeom prst="rect">
            <a:avLst/>
          </a:prstGeom>
        </p:spPr>
      </p:pic>
      <p:pic>
        <p:nvPicPr>
          <p:cNvPr id="12" name="Graphic 11" descr="Badge 1 with solid fill">
            <a:extLst>
              <a:ext uri="{FF2B5EF4-FFF2-40B4-BE49-F238E27FC236}">
                <a16:creationId xmlns:a16="http://schemas.microsoft.com/office/drawing/2014/main" id="{73EBA9C3-7E99-46F0-FA5E-E215D97E2B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94071" y="5348287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35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jar of story telling&#10;&#10;Description automatically generated">
            <a:extLst>
              <a:ext uri="{FF2B5EF4-FFF2-40B4-BE49-F238E27FC236}">
                <a16:creationId xmlns:a16="http://schemas.microsoft.com/office/drawing/2014/main" id="{89AD36B8-F5F6-A358-9508-A20FDC82E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19974" y="1249469"/>
            <a:ext cx="5958173" cy="5101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7B1450-C427-7214-BD24-13A6786E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Building </a:t>
            </a:r>
            <a:r>
              <a:rPr lang="en-US"/>
              <a:t>a Complete </a:t>
            </a:r>
            <a:r>
              <a:rPr lang="en-US" sz="4000" b="1"/>
              <a:t>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062C6-18FE-5805-B31A-EF8AF1F78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C7D3DB-6888-2CB0-34C1-E4883BA7E70D}"/>
              </a:ext>
            </a:extLst>
          </p:cNvPr>
          <p:cNvSpPr txBox="1"/>
          <p:nvPr/>
        </p:nvSpPr>
        <p:spPr>
          <a:xfrm>
            <a:off x="510205" y="1622918"/>
            <a:ext cx="539331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“Stories create community, enable us to see through the eyes of other people, and open us to the claims of others.” </a:t>
            </a:r>
          </a:p>
          <a:p>
            <a:pPr algn="r"/>
            <a:r>
              <a:rPr lang="en-US" sz="3200" b="1" dirty="0"/>
              <a:t>– Peter Forbes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174865-C073-CC8D-6FA8-714F7AFD7E4F}"/>
              </a:ext>
            </a:extLst>
          </p:cNvPr>
          <p:cNvSpPr txBox="1"/>
          <p:nvPr/>
        </p:nvSpPr>
        <p:spPr>
          <a:xfrm>
            <a:off x="6759942" y="6120323"/>
            <a:ext cx="609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flickr.com/photos/hikingartist/14134388517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d/3.0/"/>
              </a:rPr>
              <a:t>CC BY-ND</a:t>
            </a:r>
            <a:endParaRPr lang="en-US" sz="9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84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52239-00EF-1A88-0B9A-40B465F0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What goes into the story?</a:t>
            </a:r>
            <a:endParaRPr lang="en-US" dirty="0"/>
          </a:p>
        </p:txBody>
      </p:sp>
      <p:pic>
        <p:nvPicPr>
          <p:cNvPr id="6" name="Content Placeholder 5" descr="A person with a variety of objects&#10;&#10;Description automatically generated with medium confidence">
            <a:extLst>
              <a:ext uri="{FF2B5EF4-FFF2-40B4-BE49-F238E27FC236}">
                <a16:creationId xmlns:a16="http://schemas.microsoft.com/office/drawing/2014/main" id="{95AF324F-58C5-D820-B283-5F4B97069B13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5237" b="2878"/>
          <a:stretch/>
        </p:blipFill>
        <p:spPr>
          <a:xfrm>
            <a:off x="0" y="1753712"/>
            <a:ext cx="12192000" cy="4165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1E2FE-50C5-FDFE-A073-175E3D341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7774" y="6365875"/>
            <a:ext cx="2886546" cy="365125"/>
          </a:xfrm>
        </p:spPr>
        <p:txBody>
          <a:bodyPr/>
          <a:lstStyle/>
          <a:p>
            <a:fld id="{7B3698F8-BEBC-4075-95C8-28A2E732D13F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6487B69-CBB8-8EF7-A41E-C76DA69FF3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6845007"/>
              </p:ext>
            </p:extLst>
          </p:nvPr>
        </p:nvGraphicFramePr>
        <p:xfrm>
          <a:off x="2508413" y="1158240"/>
          <a:ext cx="7142480" cy="5334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82786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5A2A-6861-9100-698B-680D4272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/>
              <a:t>Magnificent </a:t>
            </a:r>
            <a:r>
              <a:rPr lang="en-US" sz="4000" b="1" dirty="0"/>
              <a:t>Seven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BA56F-7D07-9BDD-52AC-3083450A0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5" name="Picture 14" descr="A movie poster with a group of men&#10;&#10;Description automatically generated">
            <a:extLst>
              <a:ext uri="{FF2B5EF4-FFF2-40B4-BE49-F238E27FC236}">
                <a16:creationId xmlns:a16="http://schemas.microsoft.com/office/drawing/2014/main" id="{3D7F0410-84F1-2F3D-9D42-1E0D118FB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8687" y="1329263"/>
            <a:ext cx="1582660" cy="23659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69C5A7-739F-3B18-5F2E-5C27B5635AA0}"/>
              </a:ext>
            </a:extLst>
          </p:cNvPr>
          <p:cNvSpPr txBox="1"/>
          <p:nvPr/>
        </p:nvSpPr>
        <p:spPr>
          <a:xfrm>
            <a:off x="637655" y="6002426"/>
            <a:ext cx="1854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hlinkClick r:id="rId5" tooltip="https://www.flickr.com/photos/37624835@N03/4472697739"/>
              </a:rPr>
              <a:t>This Photo</a:t>
            </a:r>
            <a:r>
              <a:rPr lang="en-US" sz="700" dirty="0"/>
              <a:t> by Unknown Author is licensed under </a:t>
            </a:r>
            <a:r>
              <a:rPr lang="en-US" sz="700" dirty="0">
                <a:hlinkClick r:id="rId6" tooltip="https://creativecommons.org/licenses/by-nc-sa/3.0/"/>
              </a:rPr>
              <a:t>CC BY-SA-NC</a:t>
            </a:r>
            <a:endParaRPr lang="en-US" sz="700" dirty="0"/>
          </a:p>
        </p:txBody>
      </p:sp>
      <p:pic>
        <p:nvPicPr>
          <p:cNvPr id="18" name="Picture 17" descr="A magazine cover with a person smoking a cigarette&#10;&#10;Description automatically generated">
            <a:extLst>
              <a:ext uri="{FF2B5EF4-FFF2-40B4-BE49-F238E27FC236}">
                <a16:creationId xmlns:a16="http://schemas.microsoft.com/office/drawing/2014/main" id="{F75E1635-7DF2-82A5-EB60-8B16A52801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27197" y="3783000"/>
            <a:ext cx="1582660" cy="222909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0ED76C0-87EA-2931-6578-E11BF2AA2D2F}"/>
              </a:ext>
            </a:extLst>
          </p:cNvPr>
          <p:cNvSpPr txBox="1"/>
          <p:nvPr/>
        </p:nvSpPr>
        <p:spPr>
          <a:xfrm>
            <a:off x="695430" y="3552258"/>
            <a:ext cx="1457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hlinkClick r:id="rId8" tooltip="https://www.flickr.com/photos/midcentarc/8264005467"/>
              </a:rPr>
              <a:t>This Photo</a:t>
            </a:r>
            <a:r>
              <a:rPr lang="en-US" sz="600" dirty="0"/>
              <a:t> by Unknown Author is licensed under </a:t>
            </a:r>
            <a:r>
              <a:rPr lang="en-US" sz="600" dirty="0">
                <a:hlinkClick r:id="rId6" tooltip="https://creativecommons.org/licenses/by-nc-sa/3.0/"/>
              </a:rPr>
              <a:t>CC BY-SA-NC</a:t>
            </a:r>
            <a:endParaRPr lang="en-US" sz="600" dirty="0"/>
          </a:p>
        </p:txBody>
      </p:sp>
      <p:pic>
        <p:nvPicPr>
          <p:cNvPr id="21" name="Picture 20" descr="A movie poster with a group of men holding guns&#10;&#10;Description automatically generated">
            <a:extLst>
              <a:ext uri="{FF2B5EF4-FFF2-40B4-BE49-F238E27FC236}">
                <a16:creationId xmlns:a16="http://schemas.microsoft.com/office/drawing/2014/main" id="{CF7307DF-D7AF-1C94-B78F-9F0466E40F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610460" y="1329263"/>
            <a:ext cx="1582660" cy="23452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C8FBF2E-1DE4-4B80-C441-5A72BD0E7E5C}"/>
              </a:ext>
            </a:extLst>
          </p:cNvPr>
          <p:cNvSpPr txBox="1"/>
          <p:nvPr/>
        </p:nvSpPr>
        <p:spPr>
          <a:xfrm>
            <a:off x="2681545" y="3506165"/>
            <a:ext cx="1687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hlinkClick r:id="rId10" tooltip="https://en.wikipedia.org/wiki/The_Magnificent_Seven_(2016_film)"/>
              </a:rPr>
              <a:t>This Photo</a:t>
            </a:r>
            <a:r>
              <a:rPr lang="en-US" sz="700" dirty="0"/>
              <a:t> by Unknown Author is licensed under </a:t>
            </a:r>
            <a:r>
              <a:rPr lang="en-US" sz="700" dirty="0">
                <a:hlinkClick r:id="rId11" tooltip="https://creativecommons.org/licenses/by-sa/3.0/"/>
              </a:rPr>
              <a:t>CC BY-SA</a:t>
            </a:r>
            <a:endParaRPr lang="en-US" sz="700" dirty="0"/>
          </a:p>
        </p:txBody>
      </p:sp>
      <p:pic>
        <p:nvPicPr>
          <p:cNvPr id="25" name="Picture 24" descr="A movie poster with a person in armor&#10;&#10;Description automatically generated">
            <a:extLst>
              <a:ext uri="{FF2B5EF4-FFF2-40B4-BE49-F238E27FC236}">
                <a16:creationId xmlns:a16="http://schemas.microsoft.com/office/drawing/2014/main" id="{1A767082-DC2A-4596-0669-375A4748F4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2610459" y="3783000"/>
            <a:ext cx="1582660" cy="222909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219912A-3038-04D7-C4E5-1D6BAEDA8AB9}"/>
              </a:ext>
            </a:extLst>
          </p:cNvPr>
          <p:cNvSpPr txBox="1"/>
          <p:nvPr/>
        </p:nvSpPr>
        <p:spPr>
          <a:xfrm>
            <a:off x="2563554" y="6019663"/>
            <a:ext cx="1676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hlinkClick r:id="rId13" tooltip="http://pulse.rs/sightsound-najbolji-filmovi-svih-vremena/"/>
              </a:rPr>
              <a:t>This Photo</a:t>
            </a:r>
            <a:r>
              <a:rPr lang="en-US" sz="700" dirty="0"/>
              <a:t> by Unknown Author is licensed under </a:t>
            </a:r>
            <a:r>
              <a:rPr lang="en-US" sz="700" dirty="0">
                <a:hlinkClick r:id="rId14" tooltip="https://creativecommons.org/licenses/by-nc-nd/3.0/"/>
              </a:rPr>
              <a:t>CC BY-NC-ND</a:t>
            </a:r>
            <a:endParaRPr lang="en-US" sz="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86E52-3608-9A10-8343-256B1A54CDD0}"/>
              </a:ext>
            </a:extLst>
          </p:cNvPr>
          <p:cNvSpPr txBox="1"/>
          <p:nvPr/>
        </p:nvSpPr>
        <p:spPr>
          <a:xfrm>
            <a:off x="7179593" y="5173854"/>
            <a:ext cx="157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doni MT Black" panose="02070A03080606020203" pitchFamily="18" charset="0"/>
              </a:rPr>
              <a:t>Magnificent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AE2C3C9-FDCE-1DFC-9030-8995FF58A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279438"/>
              </p:ext>
            </p:extLst>
          </p:nvPr>
        </p:nvGraphicFramePr>
        <p:xfrm>
          <a:off x="3401789" y="1229315"/>
          <a:ext cx="8795662" cy="5169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6" name="Graphic 5" descr="Badge 7 with solid fill">
            <a:extLst>
              <a:ext uri="{FF2B5EF4-FFF2-40B4-BE49-F238E27FC236}">
                <a16:creationId xmlns:a16="http://schemas.microsoft.com/office/drawing/2014/main" id="{4E84E653-E5BA-6710-4EC2-CBB83F1611D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256923" y="2457793"/>
            <a:ext cx="3085393" cy="30853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9892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09B5E51D-01A0-9B1E-1A15-42944270385B}"/>
              </a:ext>
            </a:extLst>
          </p:cNvPr>
          <p:cNvSpPr/>
          <p:nvPr/>
        </p:nvSpPr>
        <p:spPr>
          <a:xfrm rot="16200000">
            <a:off x="2706877" y="1809750"/>
            <a:ext cx="5029200" cy="4064000"/>
          </a:xfrm>
          <a:prstGeom prst="triangle">
            <a:avLst>
              <a:gd name="adj" fmla="val 48586"/>
            </a:avLst>
          </a:prstGeom>
          <a:solidFill>
            <a:schemeClr val="accent1">
              <a:lumMod val="10000"/>
              <a:lumOff val="90000"/>
            </a:schemeClr>
          </a:solidFill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167E0-C512-02A3-0CCA-81D0534D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359410"/>
            <a:ext cx="11247120" cy="685800"/>
          </a:xfrm>
        </p:spPr>
        <p:txBody>
          <a:bodyPr/>
          <a:lstStyle/>
          <a:p>
            <a:r>
              <a:rPr lang="en-US" dirty="0"/>
              <a:t>Traditional Story Telling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B81D9-5812-13ED-B8A0-2A7D31D7A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89C2858-E1DA-D13D-584B-BC2D7E8E94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0127426"/>
              </p:ext>
            </p:extLst>
          </p:nvPr>
        </p:nvGraphicFramePr>
        <p:xfrm>
          <a:off x="313853" y="1745305"/>
          <a:ext cx="5448545" cy="410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472CEEF-188E-2E41-1B6C-FA2605469226}"/>
              </a:ext>
            </a:extLst>
          </p:cNvPr>
          <p:cNvSpPr/>
          <p:nvPr/>
        </p:nvSpPr>
        <p:spPr>
          <a:xfrm>
            <a:off x="7232456" y="1337309"/>
            <a:ext cx="4112009" cy="502920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48696A1-6439-65B0-A2D2-1F6B4BC101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280723"/>
              </p:ext>
            </p:extLst>
          </p:nvPr>
        </p:nvGraphicFramePr>
        <p:xfrm>
          <a:off x="5821594" y="1385567"/>
          <a:ext cx="5632853" cy="493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6" name="Graphic 15" descr="Badge 7 with solid fill">
            <a:extLst>
              <a:ext uri="{FF2B5EF4-FFF2-40B4-BE49-F238E27FC236}">
                <a16:creationId xmlns:a16="http://schemas.microsoft.com/office/drawing/2014/main" id="{9EF7469A-5D20-D8A6-4384-C6D03D19CA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37017" y="2699055"/>
            <a:ext cx="2312931" cy="24322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2619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B1450-C427-7214-BD24-13A6786E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Registered Entity: </a:t>
            </a:r>
            <a:r>
              <a:rPr lang="en-US" sz="4000" b="1" dirty="0" err="1"/>
              <a:t>Sunbear</a:t>
            </a:r>
            <a:r>
              <a:rPr lang="en-US" sz="4000" b="1" dirty="0"/>
              <a:t>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062C6-18FE-5805-B31A-EF8AF1F78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FB8224-28B7-F50E-1B9F-BF0EDC8F2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690" y="1456974"/>
            <a:ext cx="3172178" cy="3172178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46855525-9C26-7585-A615-15499E4F1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395694"/>
              </p:ext>
            </p:extLst>
          </p:nvPr>
        </p:nvGraphicFramePr>
        <p:xfrm>
          <a:off x="4628443" y="1406406"/>
          <a:ext cx="6886224" cy="2383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3112">
                  <a:extLst>
                    <a:ext uri="{9D8B030D-6E8A-4147-A177-3AD203B41FA5}">
                      <a16:colId xmlns:a16="http://schemas.microsoft.com/office/drawing/2014/main" val="920214500"/>
                    </a:ext>
                  </a:extLst>
                </a:gridCol>
                <a:gridCol w="3443112">
                  <a:extLst>
                    <a:ext uri="{9D8B030D-6E8A-4147-A177-3AD203B41FA5}">
                      <a16:colId xmlns:a16="http://schemas.microsoft.com/office/drawing/2014/main" val="938245137"/>
                    </a:ext>
                  </a:extLst>
                </a:gridCol>
              </a:tblGrid>
              <a:tr h="7946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CIP Standards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O&amp;P Standards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747262"/>
                  </a:ext>
                </a:extLst>
              </a:tr>
              <a:tr h="79466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CIP-004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FAC-003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88751"/>
                  </a:ext>
                </a:extLst>
              </a:tr>
              <a:tr h="79466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CIP-007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VAR-002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712513"/>
                  </a:ext>
                </a:extLst>
              </a:tr>
            </a:tbl>
          </a:graphicData>
        </a:graphic>
      </p:graphicFrame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FD3DD340-CCBF-6E7F-D4C6-09549E65C6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946990"/>
              </p:ext>
            </p:extLst>
          </p:nvPr>
        </p:nvGraphicFramePr>
        <p:xfrm>
          <a:off x="317612" y="4585054"/>
          <a:ext cx="11526296" cy="1489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417AE1F-EB88-9E5B-1028-EB7B1B30E4BE}"/>
              </a:ext>
            </a:extLst>
          </p:cNvPr>
          <p:cNvSpPr txBox="1"/>
          <p:nvPr/>
        </p:nvSpPr>
        <p:spPr>
          <a:xfrm>
            <a:off x="283373" y="5833130"/>
            <a:ext cx="115605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The story, registered entity, and violations portrayed in this production are fictitious. No identification with actual registered entities or reported noncompliance is intended or should be inferred.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461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851935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WECC THEME" val="ldzT4yNJ"/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ECC Theme">
  <a:themeElements>
    <a:clrScheme name="WECC Color Palette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00395D"/>
      </a:accent1>
      <a:accent2>
        <a:srgbClr val="005238"/>
      </a:accent2>
      <a:accent3>
        <a:srgbClr val="A99260"/>
      </a:accent3>
      <a:accent4>
        <a:srgbClr val="B53713"/>
      </a:accent4>
      <a:accent5>
        <a:srgbClr val="6D2D41"/>
      </a:accent5>
      <a:accent6>
        <a:srgbClr val="A71930"/>
      </a:accent6>
      <a:hlink>
        <a:srgbClr val="0000FF"/>
      </a:hlink>
      <a:folHlink>
        <a:srgbClr val="800080"/>
      </a:folHlink>
    </a:clrScheme>
    <a:fontScheme name="WECC Fonts">
      <a:majorFont>
        <a:latin typeface="Lucida Sans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" id="{68224C36-9F2C-48C4-BC87-BEBA4CE928D5}" vid="{D2405A99-B016-4BD0-86C3-6B6CA6B7E2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ECC Notes theme">
      <a:majorFont>
        <a:latin typeface="Lucida Sans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d63098-0c83-43cf-abdd-085f2cc55a51">
      <Value>830</Value>
    </TaxCatchAll>
    <Document_x0020_Categorization_x0020_Policy xmlns="2fb8a92a-9032-49d6-b983-191f0a73b01f">N/A</Document_x0020_Categorization_x0020_Policy>
    <Privacy xmlns="2fb8a92a-9032-49d6-b983-191f0a73b01f">Public</Privacy>
    <Event_x0020_ID xmlns="4bd63098-0c83-43cf-abdd-085f2cc55a51">17310</Event_x0020_ID>
    <Committee xmlns="2fb8a92a-9032-49d6-b983-191f0a73b01f"/>
    <WECC_x0020_Status xmlns="2fb8a92a-9032-49d6-b983-191f0a73b01f" xsi:nil="true"/>
    <Owner_x0020_Group xmlns="2fb8a92a-9032-49d6-b983-191f0a73b01f">
      <Value>Compliance</Value>
    </Owner_x0020_Group>
    <TaxKeywordTaxHTField xmlns="4bd63098-0c83-43cf-abdd-085f2cc55a5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CMEP</TermName>
          <TermId xmlns="http://schemas.microsoft.com/office/infopath/2007/PartnerControls">3adfe9f3-bdb1-4765-bcff-b7899bc8038a</TermId>
        </TermInfo>
      </Terms>
    </TaxKeywordTaxHTField>
    <Approver xmlns="4bd63098-0c83-43cf-abdd-085f2cc55a51">
      <UserInfo>
        <DisplayName>Dalebout, Michael</DisplayName>
        <AccountId>6266</AccountId>
        <AccountType/>
      </UserInfo>
    </Approver>
    <_dlc_DocId xmlns="4bd63098-0c83-43cf-abdd-085f2cc55a51">YWEQ7USXTMD7-3-14000</_dlc_DocId>
    <_dlc_DocIdUrl xmlns="4bd63098-0c83-43cf-abdd-085f2cc55a51">
      <Url>https://internal.wecc.org/_layouts/15/DocIdRedir.aspx?ID=YWEQ7USXTMD7-3-14000</Url>
      <Description>YWEQ7USXTMD7-3-14000</Description>
    </_dlc_DocIdUrl>
    <Jurisdiction xmlns="2fb8a92a-9032-49d6-b983-191f0a73b01f">
      <Value>US (United States)</Value>
    </Jurisdiction>
    <Standard_x0020_Family xmlns="2fb8a92a-9032-49d6-b983-191f0a73b01f" xsi:nil="true"/>
    <Other_x0020_Reliability_x0020_Documents xmlns="2fb8a92a-9032-49d6-b983-191f0a73b01f" xsi:nil="true"/>
    <Adopted_x002f_Approved_x0020_By xmlns="2fb8a92a-9032-49d6-b983-191f0a73b01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ther Reliability Documents" ma:contentTypeID="0x010100E45EF0F8AAA65E428351BA36F1B645BE1200CA280BBE04EF434C8DECBE67FD58A074" ma:contentTypeVersion="10" ma:contentTypeDescription="" ma:contentTypeScope="" ma:versionID="c2434c7e036fbdb00d76290cd9c6396c">
  <xsd:schema xmlns:xsd="http://www.w3.org/2001/XMLSchema" xmlns:xs="http://www.w3.org/2001/XMLSchema" xmlns:p="http://schemas.microsoft.com/office/2006/metadata/properties" xmlns:ns2="2fb8a92a-9032-49d6-b983-191f0a73b01f" xmlns:ns3="4bd63098-0c83-43cf-abdd-085f2cc55a51" targetNamespace="http://schemas.microsoft.com/office/2006/metadata/properties" ma:root="true" ma:fieldsID="7f3a7fd941f69af4be576b57cbcc2582" ns2:_="" ns3:_="">
    <xsd:import namespace="2fb8a92a-9032-49d6-b983-191f0a73b01f"/>
    <xsd:import namespace="4bd63098-0c83-43cf-abdd-085f2cc55a51"/>
    <xsd:element name="properties">
      <xsd:complexType>
        <xsd:sequence>
          <xsd:element name="documentManagement">
            <xsd:complexType>
              <xsd:all>
                <xsd:element ref="ns2:Document_x0020_Categorization_x0020_Policy"/>
                <xsd:element ref="ns2:Owner_x0020_Group" minOccurs="0"/>
                <xsd:element ref="ns2:Committee" minOccurs="0"/>
                <xsd:element ref="ns2:WECC_x0020_Status" minOccurs="0"/>
                <xsd:element ref="ns2:Privacy"/>
                <xsd:element ref="ns2:Adopted_x002f_Approved_x0020_By" minOccurs="0"/>
                <xsd:element ref="ns2:Other_x0020_Reliability_x0020_Documents" minOccurs="0"/>
                <xsd:element ref="ns2:Jurisdiction" minOccurs="0"/>
                <xsd:element ref="ns2:Standard_x0020_Family" minOccurs="0"/>
                <xsd:element ref="ns3:TaxKeywordTaxHTField" minOccurs="0"/>
                <xsd:element ref="ns3:TaxCatchAll" minOccurs="0"/>
                <xsd:element ref="ns3:_dlc_DocId" minOccurs="0"/>
                <xsd:element ref="ns3:_dlc_DocIdUrl" minOccurs="0"/>
                <xsd:element ref="ns3:_dlc_DocIdPersistId" minOccurs="0"/>
                <xsd:element ref="ns3:Event_x0020_ID" minOccurs="0"/>
                <xsd:element ref="ns3:Approv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8a92a-9032-49d6-b983-191f0a73b01f" elementFormDefault="qualified">
    <xsd:import namespace="http://schemas.microsoft.com/office/2006/documentManagement/types"/>
    <xsd:import namespace="http://schemas.microsoft.com/office/infopath/2007/PartnerControls"/>
    <xsd:element name="Document_x0020_Categorization_x0020_Policy" ma:index="8" ma:displayName="WECC Categorization Policy" ma:default="N/A" ma:format="Dropdown" ma:internalName="Document_x0020_Categorization_x0020_Policy">
      <xsd:simpleType>
        <xsd:restriction base="dms:Choice">
          <xsd:enumeration value="N/A"/>
          <xsd:enumeration value="Charter"/>
          <xsd:enumeration value="Guideline"/>
          <xsd:enumeration value="Policy"/>
          <xsd:enumeration value="Regional Criteria"/>
          <xsd:enumeration value="Regional Reliability Standard"/>
          <xsd:enumeration value="Report or Other"/>
        </xsd:restriction>
      </xsd:simpleType>
    </xsd:element>
    <xsd:element name="Owner_x0020_Group" ma:index="9" nillable="true" ma:displayName="Owner Group" ma:internalName="Owner_x0020_Group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pliance"/>
                    <xsd:enumeration value="Compliance Open Webinars"/>
                    <xsd:enumeration value="Compliance Workshop"/>
                    <xsd:enumeration value="Event Analysis &amp; Situational Awareness"/>
                    <xsd:enumeration value="General &amp; Administrative"/>
                    <xsd:enumeration value="Human Resources"/>
                    <xsd:enumeration value="Information Technology"/>
                    <xsd:enumeration value="Legal &amp; Regulatory"/>
                    <xsd:enumeration value="Operations Performance Analysis"/>
                    <xsd:enumeration value="Performance Analysis"/>
                    <xsd:enumeration value="Planning Services"/>
                    <xsd:enumeration value="Registration and Certification"/>
                    <xsd:enumeration value="Reliability Assessment"/>
                    <xsd:enumeration value="Reliability Standards"/>
                    <xsd:enumeration value="Resource Adequacy"/>
                    <xsd:enumeration value="System Adequacy Planning"/>
                    <xsd:enumeration value="System Stability Planning"/>
                    <xsd:enumeration value="Training &amp; Education"/>
                    <xsd:enumeration value="Transmission Expansion Planning"/>
                    <xsd:enumeration value="WREGIS"/>
                  </xsd:restriction>
                </xsd:simpleType>
              </xsd:element>
            </xsd:sequence>
          </xsd:extension>
        </xsd:complexContent>
      </xsd:complexType>
    </xsd:element>
    <xsd:element name="Committee" ma:index="10" nillable="true" ma:displayName="Committee" ma:internalName="Committe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FTF"/>
                    <xsd:enumeration value="BOD"/>
                    <xsd:enumeration value="CIMTF"/>
                    <xsd:enumeration value="CSF"/>
                    <xsd:enumeration value="DEEMSF"/>
                    <xsd:enumeration value="EPAS"/>
                    <xsd:enumeration value="ESF"/>
                    <xsd:enumeration value="FAC"/>
                    <xsd:enumeration value="GC"/>
                    <xsd:enumeration value="GOPF"/>
                    <xsd:enumeration value="HPF"/>
                    <xsd:enumeration value="HRCC"/>
                    <xsd:enumeration value="ISEAS"/>
                    <xsd:enumeration value="JGC"/>
                    <xsd:enumeration value="LPTF"/>
                    <xsd:enumeration value="MAC"/>
                    <xsd:enumeration value="MBS"/>
                    <xsd:enumeration value="MVS"/>
                    <xsd:enumeration value="NC"/>
                    <xsd:enumeration value="OAWG"/>
                    <xsd:enumeration value="PCDS"/>
                    <xsd:enumeration value="PCS"/>
                    <xsd:enumeration value="PS"/>
                    <xsd:enumeration value="PSF"/>
                    <xsd:enumeration value="RAAG"/>
                    <xsd:enumeration value="RAC"/>
                    <xsd:enumeration value="RASRS"/>
                    <xsd:enumeration value="RRC"/>
                    <xsd:enumeration value="S4.9RC"/>
                    <xsd:enumeration value="SCMS"/>
                    <xsd:enumeration value="SRS"/>
                    <xsd:enumeration value="StS"/>
                    <xsd:enumeration value="TCOMS"/>
                    <xsd:enumeration value="UFLSWG"/>
                    <xsd:enumeration value="WREGIS"/>
                    <xsd:enumeration value="WREGIS-SAC"/>
                    <xsd:enumeration value="WSC"/>
                  </xsd:restriction>
                </xsd:simpleType>
              </xsd:element>
            </xsd:sequence>
          </xsd:extension>
        </xsd:complexContent>
      </xsd:complexType>
    </xsd:element>
    <xsd:element name="WECC_x0020_Status" ma:index="11" nillable="true" ma:displayName="WECC Status" ma:format="Dropdown" ma:internalName="WECC_x0020_Status" ma:readOnly="false">
      <xsd:simpleType>
        <xsd:restriction base="dms:Choice">
          <xsd:enumeration value="Draft"/>
          <xsd:enumeration value="Approval Item"/>
          <xsd:enumeration value="In Review"/>
          <xsd:enumeration value="Approved/Final"/>
          <xsd:enumeration value="Retired"/>
          <xsd:enumeration value="Replaced"/>
          <xsd:enumeration value="Redline"/>
          <xsd:enumeration value="Active"/>
          <xsd:enumeration value="Closed"/>
          <xsd:enumeration value="Hold"/>
        </xsd:restriction>
      </xsd:simpleType>
    </xsd:element>
    <xsd:element name="Privacy" ma:index="12" ma:displayName="Privacy" ma:format="Dropdown" ma:internalName="Privacy">
      <xsd:simpleType>
        <xsd:restriction base="dms:Choice">
          <xsd:enumeration value="Public"/>
          <xsd:enumeration value="Authenticated"/>
          <xsd:enumeration value="Base Cases"/>
          <xsd:enumeration value="NDA"/>
          <xsd:enumeration value="PSLF"/>
          <xsd:enumeration value="RAS OR GMD"/>
          <xsd:enumeration value="WECC Members"/>
        </xsd:restriction>
      </xsd:simpleType>
    </xsd:element>
    <xsd:element name="Adopted_x002f_Approved_x0020_By" ma:index="13" nillable="true" ma:displayName="Adopted/Approved By" ma:format="Dropdown" ma:internalName="Adopted_x002F_Approved_x0020_By" ma:readOnly="false">
      <xsd:simpleType>
        <xsd:restriction base="dms:Choice">
          <xsd:enumeration value="…"/>
          <xsd:enumeration value="ATFWG"/>
          <xsd:enumeration value="ATSMWG"/>
          <xsd:enumeration value="BOD"/>
          <xsd:enumeration value="BPSPRTF"/>
          <xsd:enumeration value="CIMTF"/>
          <xsd:enumeration value="CSWG"/>
          <xsd:enumeration value="DDMWG"/>
          <xsd:enumeration value="DEMSWG"/>
          <xsd:enumeration value="EDTF"/>
          <xsd:enumeration value="EPAS"/>
          <xsd:enumeration value="ESCTF"/>
          <xsd:enumeration value="ESMTF"/>
          <xsd:enumeration value="ESOTF"/>
          <xsd:enumeration value="ESTF"/>
          <xsd:enumeration value="FAC"/>
          <xsd:enumeration value="GC"/>
          <xsd:enumeration value="GOWG"/>
          <xsd:enumeration value="HPEAWG"/>
          <xsd:enumeration value="HPKTTF"/>
          <xsd:enumeration value="HPMMTF"/>
          <xsd:enumeration value="HPWG"/>
          <xsd:enumeration value="HRCC"/>
          <xsd:enumeration value="ISAS"/>
          <xsd:enumeration value="JGC"/>
          <xsd:enumeration value="JSIS"/>
          <xsd:enumeration value="LMWG"/>
          <xsd:enumeration value="LRTF"/>
          <xsd:enumeration value="MAC"/>
          <xsd:enumeration value="MIC"/>
          <xsd:enumeration value="MRAWG"/>
          <xsd:enumeration value="MVS"/>
          <xsd:enumeration value="NC"/>
          <xsd:enumeration value="OAWG"/>
          <xsd:enumeration value="OC"/>
          <xsd:enumeration value="PCDS"/>
          <xsd:enumeration value="PCMS"/>
          <xsd:enumeration value="PPMVDWG"/>
          <xsd:enumeration value="PRPTF"/>
          <xsd:enumeration value="PSWG"/>
          <xsd:enumeration value="PWG"/>
          <xsd:enumeration value="RAC"/>
          <xsd:enumeration value="RASRS"/>
          <xsd:enumeration value="REMWG"/>
          <xsd:enumeration value="RWG"/>
          <xsd:enumeration value="S49RC"/>
          <xsd:enumeration value="SASMS"/>
          <xsd:enumeration value="SCMWG"/>
          <xsd:enumeration value="SETF"/>
          <xsd:enumeration value="SEWG"/>
          <xsd:enumeration value="SPWG"/>
          <xsd:enumeration value="SRS"/>
          <xsd:enumeration value="StS"/>
          <xsd:enumeration value="SWG"/>
          <xsd:enumeration value="TELWG"/>
          <xsd:enumeration value="TSAWG"/>
          <xsd:enumeration value="UFLSWG"/>
          <xsd:enumeration value="WREGIS"/>
          <xsd:enumeration value="WREGIS-SAC"/>
          <xsd:enumeration value="WSC"/>
        </xsd:restriction>
      </xsd:simpleType>
    </xsd:element>
    <xsd:element name="Other_x0020_Reliability_x0020_Documents" ma:index="14" nillable="true" ma:displayName="Other Reliability Documents" ma:format="Dropdown" ma:internalName="Other_x0020_Reliability_x0020_Documents" ma:readOnly="false">
      <xsd:simpleType>
        <xsd:restriction base="dms:Choice">
          <xsd:enumeration value="..."/>
          <xsd:enumeration value="Best Practices"/>
          <xsd:enumeration value="Checklist"/>
          <xsd:enumeration value="Methodology"/>
          <xsd:enumeration value="Misoperations"/>
          <xsd:enumeration value="Protocol"/>
          <xsd:enumeration value="Workflow"/>
        </xsd:restriction>
      </xsd:simpleType>
    </xsd:element>
    <xsd:element name="Jurisdiction" ma:index="15" nillable="true" ma:displayName="Jurisdiction" ma:default="US (United States)" ma:internalName="Jurisdic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US (United States)"/>
                    <xsd:enumeration value="AB (Alberta)"/>
                    <xsd:enumeration value="BC (British Columbia)"/>
                    <xsd:enumeration value="MX (Baja Mexico)"/>
                  </xsd:restriction>
                </xsd:simpleType>
              </xsd:element>
            </xsd:sequence>
          </xsd:extension>
        </xsd:complexContent>
      </xsd:complexType>
    </xsd:element>
    <xsd:element name="Standard_x0020_Family" ma:index="16" nillable="true" ma:displayName="Standard Family" ma:format="Dropdown" ma:internalName="Standard_x0020_Family">
      <xsd:simpleType>
        <xsd:restriction base="dms:Choice">
          <xsd:enumeration value="BAL"/>
          <xsd:enumeration value="CIP"/>
          <xsd:enumeration value="COM"/>
          <xsd:enumeration value="EOP"/>
          <xsd:enumeration value="FAC"/>
          <xsd:enumeration value="INT"/>
          <xsd:enumeration value="IRO"/>
          <xsd:enumeration value="MOD"/>
          <xsd:enumeration value="NUC"/>
          <xsd:enumeration value="PER"/>
          <xsd:enumeration value="PRC"/>
          <xsd:enumeration value="TOP"/>
          <xsd:enumeration value="TPL"/>
          <xsd:enumeration value="VA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63098-0c83-43cf-abdd-085f2cc55a5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af747698-1922-4602-8604-6fec0d9c99b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16224b44-889d-4166-9284-f04ddcafbdf4}" ma:internalName="TaxCatchAll" ma:showField="CatchAllData" ma:web="4bd63098-0c83-43cf-abdd-085f2cc55a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Event_x0020_ID" ma:index="23" nillable="true" ma:displayName="Calendar Event ID" ma:internalName="Event_x0020_ID">
      <xsd:simpleType>
        <xsd:restriction base="dms:Note">
          <xsd:maxLength value="255"/>
        </xsd:restriction>
      </xsd:simpleType>
    </xsd:element>
    <xsd:element name="Approver" ma:index="24" ma:displayName="Approver" ma:list="UserInfo" ma:SharePointGroup="4815" ma:internalName="Approv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BA56770-AF26-47EC-B1F3-29B9BD7532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6143B2-0E73-49D0-98E2-2956609DCDF4}">
  <ds:schemaRefs>
    <ds:schemaRef ds:uri="http://purl.org/dc/terms/"/>
    <ds:schemaRef ds:uri="http://purl.org/dc/dcmitype/"/>
    <ds:schemaRef ds:uri="http://schemas.microsoft.com/office/2006/metadata/properties"/>
    <ds:schemaRef ds:uri="a4b99979-1405-4e57-b033-b10ab015ca2e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62b578a3-00bc-45f7-ab3e-550c8297c84f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6A81F53-BF57-435F-8917-973F180C0A5B}"/>
</file>

<file path=customXml/itemProps4.xml><?xml version="1.0" encoding="utf-8"?>
<ds:datastoreItem xmlns:ds="http://schemas.openxmlformats.org/officeDocument/2006/customXml" ds:itemID="{8BBEE5EA-519F-4AF8-9DAC-F8A77BD6B132}"/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4791</TotalTime>
  <Words>489</Words>
  <Application>Microsoft Office PowerPoint</Application>
  <PresentationFormat>Widescreen</PresentationFormat>
  <Paragraphs>104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WECC Theme</vt:lpstr>
      <vt:lpstr>March 25, 2024</vt:lpstr>
      <vt:lpstr>Enforcement Handling</vt:lpstr>
      <vt:lpstr>WECC Enforcement Training</vt:lpstr>
      <vt:lpstr>Building a Complete Story</vt:lpstr>
      <vt:lpstr>What goes into the story?</vt:lpstr>
      <vt:lpstr>Magnificent Seven</vt:lpstr>
      <vt:lpstr>Traditional Story Telling</vt:lpstr>
      <vt:lpstr>Registered Entity: Sunbear Power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2024_EnforcementTraining_SCT2.0</dc:title>
  <dc:creator>Dalebout, Michael</dc:creator>
  <cp:keywords>CMEP</cp:keywords>
  <cp:lastModifiedBy>Coleman, Chad</cp:lastModifiedBy>
  <cp:revision>51</cp:revision>
  <dcterms:created xsi:type="dcterms:W3CDTF">2023-10-13T17:02:33Z</dcterms:created>
  <dcterms:modified xsi:type="dcterms:W3CDTF">2024-03-19T21:00:00Z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8A856860-1333-47E7-B8F8-73847BD8F3BA</vt:lpwstr>
  </property>
  <property fmtid="{D5CDD505-2E9C-101B-9397-08002B2CF9AE}" pid="3" name="ArticulatePath">
    <vt:lpwstr>PowerPoint</vt:lpwstr>
  </property>
  <property fmtid="{D5CDD505-2E9C-101B-9397-08002B2CF9AE}" pid="4" name="MSIP_Label_878e9819-3d07-47f7-9697-834686d925a0_Enabled">
    <vt:lpwstr>true</vt:lpwstr>
  </property>
  <property fmtid="{D5CDD505-2E9C-101B-9397-08002B2CF9AE}" pid="5" name="MSIP_Label_878e9819-3d07-47f7-9697-834686d925a0_SetDate">
    <vt:lpwstr>2023-04-18T16:01:48Z</vt:lpwstr>
  </property>
  <property fmtid="{D5CDD505-2E9C-101B-9397-08002B2CF9AE}" pid="6" name="MSIP_Label_878e9819-3d07-47f7-9697-834686d925a0_Method">
    <vt:lpwstr>Privileged</vt:lpwstr>
  </property>
  <property fmtid="{D5CDD505-2E9C-101B-9397-08002B2CF9AE}" pid="7" name="MSIP_Label_878e9819-3d07-47f7-9697-834686d925a0_Name">
    <vt:lpwstr>Public</vt:lpwstr>
  </property>
  <property fmtid="{D5CDD505-2E9C-101B-9397-08002B2CF9AE}" pid="8" name="MSIP_Label_878e9819-3d07-47f7-9697-834686d925a0_SiteId">
    <vt:lpwstr>fd6f305d-c929-4e10-9d46-2e7058aae5e6</vt:lpwstr>
  </property>
  <property fmtid="{D5CDD505-2E9C-101B-9397-08002B2CF9AE}" pid="9" name="MSIP_Label_878e9819-3d07-47f7-9697-834686d925a0_ActionId">
    <vt:lpwstr>ea524a36-e06f-4711-8ce6-a9cbb183ea7d</vt:lpwstr>
  </property>
  <property fmtid="{D5CDD505-2E9C-101B-9397-08002B2CF9AE}" pid="10" name="MSIP_Label_878e9819-3d07-47f7-9697-834686d925a0_ContentBits">
    <vt:lpwstr>1</vt:lpwstr>
  </property>
  <property fmtid="{D5CDD505-2E9C-101B-9397-08002B2CF9AE}" pid="11" name="ContentTypeId">
    <vt:lpwstr>0x010100E45EF0F8AAA65E428351BA36F1B645BE1200CA280BBE04EF434C8DECBE67FD58A074</vt:lpwstr>
  </property>
  <property fmtid="{D5CDD505-2E9C-101B-9397-08002B2CF9AE}" pid="12" name="MediaServiceImageTags">
    <vt:lpwstr/>
  </property>
  <property fmtid="{D5CDD505-2E9C-101B-9397-08002B2CF9AE}" pid="13" name="_dlc_DocIdItemGuid">
    <vt:lpwstr>dbf0d84a-e002-4293-834c-5eae8832d979</vt:lpwstr>
  </property>
  <property fmtid="{D5CDD505-2E9C-101B-9397-08002B2CF9AE}" pid="14" name="TaxKeyword">
    <vt:lpwstr>830;#CMEP|3adfe9f3-bdb1-4765-bcff-b7899bc8038a</vt:lpwstr>
  </property>
</Properties>
</file>